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1" r:id="rId3"/>
    <p:sldId id="262" r:id="rId4"/>
    <p:sldId id="263" r:id="rId5"/>
    <p:sldId id="264" r:id="rId6"/>
    <p:sldId id="265" r:id="rId7"/>
    <p:sldId id="273" r:id="rId8"/>
    <p:sldId id="282" r:id="rId9"/>
    <p:sldId id="283" r:id="rId10"/>
    <p:sldId id="285" r:id="rId11"/>
    <p:sldId id="289" r:id="rId12"/>
    <p:sldId id="291" r:id="rId13"/>
    <p:sldId id="290" r:id="rId14"/>
    <p:sldId id="293" r:id="rId15"/>
    <p:sldId id="294" r:id="rId16"/>
    <p:sldId id="292" r:id="rId17"/>
    <p:sldId id="295" r:id="rId18"/>
    <p:sldId id="296" r:id="rId19"/>
    <p:sldId id="297" r:id="rId20"/>
    <p:sldId id="298" r:id="rId21"/>
    <p:sldId id="299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CF8"/>
    <a:srgbClr val="F2F6FC"/>
    <a:srgbClr val="2A5492"/>
    <a:srgbClr val="FFFFFF"/>
    <a:srgbClr val="333333"/>
    <a:srgbClr val="FA398C"/>
    <a:srgbClr val="29447F"/>
    <a:srgbClr val="E4F3F9"/>
    <a:srgbClr val="85A2FF"/>
    <a:srgbClr val="B7C8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7276" autoAdjust="0"/>
  </p:normalViewPr>
  <p:slideViewPr>
    <p:cSldViewPr>
      <p:cViewPr>
        <p:scale>
          <a:sx n="66" d="100"/>
          <a:sy n="66" d="100"/>
        </p:scale>
        <p:origin x="-63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87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4CDD3-66DA-4EF4-AACE-35BF07D18F2C}" type="doc">
      <dgm:prSet loTypeId="urn:microsoft.com/office/officeart/2005/8/layout/chevron1" loCatId="process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335FCB7-133F-45F5-A892-C5A0779F79C9}">
      <dgm:prSet phldrT="[Текст]" custT="1"/>
      <dgm:spPr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600" b="1" smtClean="0"/>
            <a:t>Дизайн</a:t>
          </a:r>
          <a:endParaRPr lang="ru-RU" sz="1600" b="1"/>
        </a:p>
      </dgm:t>
    </dgm:pt>
    <dgm:pt modelId="{D4B349F8-B092-4451-9FAE-0F46CAA8462C}" type="parTrans" cxnId="{DA6EA68E-D9E3-4775-BE6E-D5F175FF8198}">
      <dgm:prSet/>
      <dgm:spPr/>
      <dgm:t>
        <a:bodyPr/>
        <a:lstStyle/>
        <a:p>
          <a:endParaRPr lang="ru-RU" sz="2000" b="1"/>
        </a:p>
      </dgm:t>
    </dgm:pt>
    <dgm:pt modelId="{570A9EA4-A297-4C41-9BFE-B49280748549}" type="sibTrans" cxnId="{DA6EA68E-D9E3-4775-BE6E-D5F175FF8198}">
      <dgm:prSet/>
      <dgm:spPr/>
      <dgm:t>
        <a:bodyPr/>
        <a:lstStyle/>
        <a:p>
          <a:endParaRPr lang="ru-RU" sz="2000" b="1"/>
        </a:p>
      </dgm:t>
    </dgm:pt>
    <dgm:pt modelId="{D3F52163-C907-44D5-BC46-9B39FEEA4511}">
      <dgm:prSet phldrT="[Текст]" custT="1"/>
      <dgm:spPr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600" b="1" smtClean="0"/>
            <a:t>Разработка</a:t>
          </a:r>
          <a:endParaRPr lang="ru-RU" sz="1600" b="1"/>
        </a:p>
      </dgm:t>
    </dgm:pt>
    <dgm:pt modelId="{7D8B81C7-1A10-4790-8912-94872B500EC8}" type="parTrans" cxnId="{642620C4-0E90-4068-ADD5-493F81CB7551}">
      <dgm:prSet/>
      <dgm:spPr/>
      <dgm:t>
        <a:bodyPr/>
        <a:lstStyle/>
        <a:p>
          <a:endParaRPr lang="ru-RU" sz="2000" b="1"/>
        </a:p>
      </dgm:t>
    </dgm:pt>
    <dgm:pt modelId="{13A61756-61E0-42A3-9FEC-DE8EDD77880E}" type="sibTrans" cxnId="{642620C4-0E90-4068-ADD5-493F81CB7551}">
      <dgm:prSet/>
      <dgm:spPr/>
      <dgm:t>
        <a:bodyPr/>
        <a:lstStyle/>
        <a:p>
          <a:endParaRPr lang="ru-RU" sz="2000" b="1"/>
        </a:p>
      </dgm:t>
    </dgm:pt>
    <dgm:pt modelId="{D83076FD-9F44-4021-B0DF-FE7A5F1F37C0}">
      <dgm:prSet phldrT="[Текст]" custT="1"/>
      <dgm:spPr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600" b="1" smtClean="0"/>
            <a:t>Тестирование</a:t>
          </a:r>
          <a:endParaRPr lang="ru-RU" sz="1600" b="1"/>
        </a:p>
      </dgm:t>
    </dgm:pt>
    <dgm:pt modelId="{B1626DDF-6C7A-4320-809C-2D3A1DDF5803}" type="parTrans" cxnId="{5CD2CC30-E608-4163-9379-34EBF8203D37}">
      <dgm:prSet/>
      <dgm:spPr/>
      <dgm:t>
        <a:bodyPr/>
        <a:lstStyle/>
        <a:p>
          <a:endParaRPr lang="ru-RU" sz="2000" b="1"/>
        </a:p>
      </dgm:t>
    </dgm:pt>
    <dgm:pt modelId="{22EDDCD3-D911-4F48-9CB8-E05C10E4935B}" type="sibTrans" cxnId="{5CD2CC30-E608-4163-9379-34EBF8203D37}">
      <dgm:prSet/>
      <dgm:spPr/>
      <dgm:t>
        <a:bodyPr/>
        <a:lstStyle/>
        <a:p>
          <a:endParaRPr lang="ru-RU" sz="2000" b="1"/>
        </a:p>
      </dgm:t>
    </dgm:pt>
    <dgm:pt modelId="{E0A3EE73-0C16-4B3A-98CD-CEACBAAFC9F8}">
      <dgm:prSet phldrT="[Текст]" custT="1"/>
      <dgm:spPr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600" b="1" smtClean="0"/>
            <a:t>Магазин приложений</a:t>
          </a:r>
          <a:endParaRPr lang="ru-RU" sz="1600" b="1"/>
        </a:p>
      </dgm:t>
    </dgm:pt>
    <dgm:pt modelId="{5047DB6D-C042-4215-9451-4FC3F6C17C77}" type="parTrans" cxnId="{71FC4C34-084F-45E8-AF76-C49AD59C6B6C}">
      <dgm:prSet/>
      <dgm:spPr/>
      <dgm:t>
        <a:bodyPr/>
        <a:lstStyle/>
        <a:p>
          <a:endParaRPr lang="ru-RU" sz="2000" b="1"/>
        </a:p>
      </dgm:t>
    </dgm:pt>
    <dgm:pt modelId="{07701FB8-7FE8-47D2-BF65-8F0614409548}" type="sibTrans" cxnId="{71FC4C34-084F-45E8-AF76-C49AD59C6B6C}">
      <dgm:prSet/>
      <dgm:spPr/>
      <dgm:t>
        <a:bodyPr/>
        <a:lstStyle/>
        <a:p>
          <a:endParaRPr lang="ru-RU" sz="2000" b="1"/>
        </a:p>
      </dgm:t>
    </dgm:pt>
    <dgm:pt modelId="{D20E1956-8BCA-46F4-A012-168C3AB73F0C}" type="pres">
      <dgm:prSet presAssocID="{7644CDD3-66DA-4EF4-AACE-35BF07D18F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553BC5-D2D4-4F27-A2D8-72BF0AAF928F}" type="pres">
      <dgm:prSet presAssocID="{9335FCB7-133F-45F5-A892-C5A0779F79C9}" presName="parTxOnly" presStyleLbl="node1" presStyleIdx="0" presStyleCnt="4" custScaleX="75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705B3-C707-468A-AA4B-6B5211B58633}" type="pres">
      <dgm:prSet presAssocID="{570A9EA4-A297-4C41-9BFE-B49280748549}" presName="parTxOnlySpace" presStyleCnt="0"/>
      <dgm:spPr/>
    </dgm:pt>
    <dgm:pt modelId="{2215D929-D7DF-4A28-82A3-41A5AA266549}" type="pres">
      <dgm:prSet presAssocID="{D3F52163-C907-44D5-BC46-9B39FEEA451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6A619-A860-49F2-8BE7-6D43FEB85BB5}" type="pres">
      <dgm:prSet presAssocID="{13A61756-61E0-42A3-9FEC-DE8EDD77880E}" presName="parTxOnlySpace" presStyleCnt="0"/>
      <dgm:spPr/>
    </dgm:pt>
    <dgm:pt modelId="{DF1C63AC-B73C-4593-AF40-D6142F8B6F92}" type="pres">
      <dgm:prSet presAssocID="{D83076FD-9F44-4021-B0DF-FE7A5F1F37C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3C9BE-14F7-4216-80FD-22B31CCFB558}" type="pres">
      <dgm:prSet presAssocID="{22EDDCD3-D911-4F48-9CB8-E05C10E4935B}" presName="parTxOnlySpace" presStyleCnt="0"/>
      <dgm:spPr/>
    </dgm:pt>
    <dgm:pt modelId="{6864964A-2AF6-4DA0-A79F-344188C4421A}" type="pres">
      <dgm:prSet presAssocID="{E0A3EE73-0C16-4B3A-98CD-CEACBAAFC9F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FC72AD-61DB-4C4B-902B-4168CB3BE58D}" type="presOf" srcId="{D83076FD-9F44-4021-B0DF-FE7A5F1F37C0}" destId="{DF1C63AC-B73C-4593-AF40-D6142F8B6F92}" srcOrd="0" destOrd="0" presId="urn:microsoft.com/office/officeart/2005/8/layout/chevron1"/>
    <dgm:cxn modelId="{A49F7617-6C9F-40D7-BBD9-B638D4E6065F}" type="presOf" srcId="{7644CDD3-66DA-4EF4-AACE-35BF07D18F2C}" destId="{D20E1956-8BCA-46F4-A012-168C3AB73F0C}" srcOrd="0" destOrd="0" presId="urn:microsoft.com/office/officeart/2005/8/layout/chevron1"/>
    <dgm:cxn modelId="{865357D1-1594-40C9-8681-2D4899BB4670}" type="presOf" srcId="{D3F52163-C907-44D5-BC46-9B39FEEA4511}" destId="{2215D929-D7DF-4A28-82A3-41A5AA266549}" srcOrd="0" destOrd="0" presId="urn:microsoft.com/office/officeart/2005/8/layout/chevron1"/>
    <dgm:cxn modelId="{71FC4C34-084F-45E8-AF76-C49AD59C6B6C}" srcId="{7644CDD3-66DA-4EF4-AACE-35BF07D18F2C}" destId="{E0A3EE73-0C16-4B3A-98CD-CEACBAAFC9F8}" srcOrd="3" destOrd="0" parTransId="{5047DB6D-C042-4215-9451-4FC3F6C17C77}" sibTransId="{07701FB8-7FE8-47D2-BF65-8F0614409548}"/>
    <dgm:cxn modelId="{A5E6A748-2169-4465-A80E-47A4B12EFEF2}" type="presOf" srcId="{9335FCB7-133F-45F5-A892-C5A0779F79C9}" destId="{C3553BC5-D2D4-4F27-A2D8-72BF0AAF928F}" srcOrd="0" destOrd="0" presId="urn:microsoft.com/office/officeart/2005/8/layout/chevron1"/>
    <dgm:cxn modelId="{DA6EA68E-D9E3-4775-BE6E-D5F175FF8198}" srcId="{7644CDD3-66DA-4EF4-AACE-35BF07D18F2C}" destId="{9335FCB7-133F-45F5-A892-C5A0779F79C9}" srcOrd="0" destOrd="0" parTransId="{D4B349F8-B092-4451-9FAE-0F46CAA8462C}" sibTransId="{570A9EA4-A297-4C41-9BFE-B49280748549}"/>
    <dgm:cxn modelId="{B7ED53AB-0C5E-459A-ABBF-1C687FD27BDF}" type="presOf" srcId="{E0A3EE73-0C16-4B3A-98CD-CEACBAAFC9F8}" destId="{6864964A-2AF6-4DA0-A79F-344188C4421A}" srcOrd="0" destOrd="0" presId="urn:microsoft.com/office/officeart/2005/8/layout/chevron1"/>
    <dgm:cxn modelId="{5CD2CC30-E608-4163-9379-34EBF8203D37}" srcId="{7644CDD3-66DA-4EF4-AACE-35BF07D18F2C}" destId="{D83076FD-9F44-4021-B0DF-FE7A5F1F37C0}" srcOrd="2" destOrd="0" parTransId="{B1626DDF-6C7A-4320-809C-2D3A1DDF5803}" sibTransId="{22EDDCD3-D911-4F48-9CB8-E05C10E4935B}"/>
    <dgm:cxn modelId="{642620C4-0E90-4068-ADD5-493F81CB7551}" srcId="{7644CDD3-66DA-4EF4-AACE-35BF07D18F2C}" destId="{D3F52163-C907-44D5-BC46-9B39FEEA4511}" srcOrd="1" destOrd="0" parTransId="{7D8B81C7-1A10-4790-8912-94872B500EC8}" sibTransId="{13A61756-61E0-42A3-9FEC-DE8EDD77880E}"/>
    <dgm:cxn modelId="{D5C3AEC5-3FC2-44CF-9596-8D8EAFC64CE1}" type="presParOf" srcId="{D20E1956-8BCA-46F4-A012-168C3AB73F0C}" destId="{C3553BC5-D2D4-4F27-A2D8-72BF0AAF928F}" srcOrd="0" destOrd="0" presId="urn:microsoft.com/office/officeart/2005/8/layout/chevron1"/>
    <dgm:cxn modelId="{CAF424D4-53F2-4761-BB36-89BE661764DA}" type="presParOf" srcId="{D20E1956-8BCA-46F4-A012-168C3AB73F0C}" destId="{AE7705B3-C707-468A-AA4B-6B5211B58633}" srcOrd="1" destOrd="0" presId="urn:microsoft.com/office/officeart/2005/8/layout/chevron1"/>
    <dgm:cxn modelId="{DB26E47F-0E15-4922-ADEE-ECB4E3739E63}" type="presParOf" srcId="{D20E1956-8BCA-46F4-A012-168C3AB73F0C}" destId="{2215D929-D7DF-4A28-82A3-41A5AA266549}" srcOrd="2" destOrd="0" presId="urn:microsoft.com/office/officeart/2005/8/layout/chevron1"/>
    <dgm:cxn modelId="{9583AE03-196E-409C-A1FB-343FBC9CA584}" type="presParOf" srcId="{D20E1956-8BCA-46F4-A012-168C3AB73F0C}" destId="{2C76A619-A860-49F2-8BE7-6D43FEB85BB5}" srcOrd="3" destOrd="0" presId="urn:microsoft.com/office/officeart/2005/8/layout/chevron1"/>
    <dgm:cxn modelId="{8589715D-DEF1-4ADE-8866-9AC961813DC2}" type="presParOf" srcId="{D20E1956-8BCA-46F4-A012-168C3AB73F0C}" destId="{DF1C63AC-B73C-4593-AF40-D6142F8B6F92}" srcOrd="4" destOrd="0" presId="urn:microsoft.com/office/officeart/2005/8/layout/chevron1"/>
    <dgm:cxn modelId="{29EA625D-1EEA-4413-BA35-C092F7E2E822}" type="presParOf" srcId="{D20E1956-8BCA-46F4-A012-168C3AB73F0C}" destId="{5BE3C9BE-14F7-4216-80FD-22B31CCFB558}" srcOrd="5" destOrd="0" presId="urn:microsoft.com/office/officeart/2005/8/layout/chevron1"/>
    <dgm:cxn modelId="{8FCE3C87-C912-452F-BD7F-0E94D07AADDA}" type="presParOf" srcId="{D20E1956-8BCA-46F4-A012-168C3AB73F0C}" destId="{6864964A-2AF6-4DA0-A79F-344188C4421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44CDD3-66DA-4EF4-AACE-35BF07D18F2C}" type="doc">
      <dgm:prSet loTypeId="urn:microsoft.com/office/officeart/2005/8/layout/chevron1" loCatId="process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335FCB7-133F-45F5-A892-C5A0779F79C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600" b="1" smtClean="0"/>
            <a:t>Дизайн</a:t>
          </a:r>
          <a:endParaRPr lang="ru-RU" sz="1600" b="1"/>
        </a:p>
      </dgm:t>
    </dgm:pt>
    <dgm:pt modelId="{D4B349F8-B092-4451-9FAE-0F46CAA8462C}" type="parTrans" cxnId="{DA6EA68E-D9E3-4775-BE6E-D5F175FF8198}">
      <dgm:prSet/>
      <dgm:spPr/>
      <dgm:t>
        <a:bodyPr/>
        <a:lstStyle/>
        <a:p>
          <a:endParaRPr lang="ru-RU" sz="2000" b="1"/>
        </a:p>
      </dgm:t>
    </dgm:pt>
    <dgm:pt modelId="{570A9EA4-A297-4C41-9BFE-B49280748549}" type="sibTrans" cxnId="{DA6EA68E-D9E3-4775-BE6E-D5F175FF8198}">
      <dgm:prSet/>
      <dgm:spPr/>
      <dgm:t>
        <a:bodyPr/>
        <a:lstStyle/>
        <a:p>
          <a:endParaRPr lang="ru-RU" sz="2000" b="1"/>
        </a:p>
      </dgm:t>
    </dgm:pt>
    <dgm:pt modelId="{D3F52163-C907-44D5-BC46-9B39FEEA451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600" b="1" smtClean="0"/>
            <a:t>Разработка</a:t>
          </a:r>
          <a:endParaRPr lang="ru-RU" sz="1600" b="1"/>
        </a:p>
      </dgm:t>
    </dgm:pt>
    <dgm:pt modelId="{7D8B81C7-1A10-4790-8912-94872B500EC8}" type="parTrans" cxnId="{642620C4-0E90-4068-ADD5-493F81CB7551}">
      <dgm:prSet/>
      <dgm:spPr/>
      <dgm:t>
        <a:bodyPr/>
        <a:lstStyle/>
        <a:p>
          <a:endParaRPr lang="ru-RU" sz="2000" b="1"/>
        </a:p>
      </dgm:t>
    </dgm:pt>
    <dgm:pt modelId="{13A61756-61E0-42A3-9FEC-DE8EDD77880E}" type="sibTrans" cxnId="{642620C4-0E90-4068-ADD5-493F81CB7551}">
      <dgm:prSet/>
      <dgm:spPr/>
      <dgm:t>
        <a:bodyPr/>
        <a:lstStyle/>
        <a:p>
          <a:endParaRPr lang="ru-RU" sz="2000" b="1"/>
        </a:p>
      </dgm:t>
    </dgm:pt>
    <dgm:pt modelId="{D83076FD-9F44-4021-B0DF-FE7A5F1F37C0}">
      <dgm:prSet phldrT="[Текст]" custT="1"/>
      <dgm:spPr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600" b="1" smtClean="0"/>
            <a:t>Тестирование</a:t>
          </a:r>
          <a:endParaRPr lang="ru-RU" sz="1600" b="1"/>
        </a:p>
      </dgm:t>
    </dgm:pt>
    <dgm:pt modelId="{B1626DDF-6C7A-4320-809C-2D3A1DDF5803}" type="parTrans" cxnId="{5CD2CC30-E608-4163-9379-34EBF8203D37}">
      <dgm:prSet/>
      <dgm:spPr/>
      <dgm:t>
        <a:bodyPr/>
        <a:lstStyle/>
        <a:p>
          <a:endParaRPr lang="ru-RU" sz="2000" b="1"/>
        </a:p>
      </dgm:t>
    </dgm:pt>
    <dgm:pt modelId="{22EDDCD3-D911-4F48-9CB8-E05C10E4935B}" type="sibTrans" cxnId="{5CD2CC30-E608-4163-9379-34EBF8203D37}">
      <dgm:prSet/>
      <dgm:spPr/>
      <dgm:t>
        <a:bodyPr/>
        <a:lstStyle/>
        <a:p>
          <a:endParaRPr lang="ru-RU" sz="2000" b="1"/>
        </a:p>
      </dgm:t>
    </dgm:pt>
    <dgm:pt modelId="{E0A3EE73-0C16-4B3A-98CD-CEACBAAFC9F8}">
      <dgm:prSet phldrT="[Текст]" custT="1"/>
      <dgm:spPr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600" b="1" smtClean="0"/>
            <a:t>Магазин приложений</a:t>
          </a:r>
          <a:endParaRPr lang="ru-RU" sz="1600" b="1"/>
        </a:p>
      </dgm:t>
    </dgm:pt>
    <dgm:pt modelId="{5047DB6D-C042-4215-9451-4FC3F6C17C77}" type="parTrans" cxnId="{71FC4C34-084F-45E8-AF76-C49AD59C6B6C}">
      <dgm:prSet/>
      <dgm:spPr/>
      <dgm:t>
        <a:bodyPr/>
        <a:lstStyle/>
        <a:p>
          <a:endParaRPr lang="ru-RU" sz="2000" b="1"/>
        </a:p>
      </dgm:t>
    </dgm:pt>
    <dgm:pt modelId="{07701FB8-7FE8-47D2-BF65-8F0614409548}" type="sibTrans" cxnId="{71FC4C34-084F-45E8-AF76-C49AD59C6B6C}">
      <dgm:prSet/>
      <dgm:spPr/>
      <dgm:t>
        <a:bodyPr/>
        <a:lstStyle/>
        <a:p>
          <a:endParaRPr lang="ru-RU" sz="2000" b="1"/>
        </a:p>
      </dgm:t>
    </dgm:pt>
    <dgm:pt modelId="{D20E1956-8BCA-46F4-A012-168C3AB73F0C}" type="pres">
      <dgm:prSet presAssocID="{7644CDD3-66DA-4EF4-AACE-35BF07D18F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553BC5-D2D4-4F27-A2D8-72BF0AAF928F}" type="pres">
      <dgm:prSet presAssocID="{9335FCB7-133F-45F5-A892-C5A0779F79C9}" presName="parTxOnly" presStyleLbl="node1" presStyleIdx="0" presStyleCnt="4" custScaleX="75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705B3-C707-468A-AA4B-6B5211B58633}" type="pres">
      <dgm:prSet presAssocID="{570A9EA4-A297-4C41-9BFE-B49280748549}" presName="parTxOnlySpace" presStyleCnt="0"/>
      <dgm:spPr/>
    </dgm:pt>
    <dgm:pt modelId="{2215D929-D7DF-4A28-82A3-41A5AA266549}" type="pres">
      <dgm:prSet presAssocID="{D3F52163-C907-44D5-BC46-9B39FEEA451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6A619-A860-49F2-8BE7-6D43FEB85BB5}" type="pres">
      <dgm:prSet presAssocID="{13A61756-61E0-42A3-9FEC-DE8EDD77880E}" presName="parTxOnlySpace" presStyleCnt="0"/>
      <dgm:spPr/>
    </dgm:pt>
    <dgm:pt modelId="{DF1C63AC-B73C-4593-AF40-D6142F8B6F92}" type="pres">
      <dgm:prSet presAssocID="{D83076FD-9F44-4021-B0DF-FE7A5F1F37C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3C9BE-14F7-4216-80FD-22B31CCFB558}" type="pres">
      <dgm:prSet presAssocID="{22EDDCD3-D911-4F48-9CB8-E05C10E4935B}" presName="parTxOnlySpace" presStyleCnt="0"/>
      <dgm:spPr/>
    </dgm:pt>
    <dgm:pt modelId="{6864964A-2AF6-4DA0-A79F-344188C4421A}" type="pres">
      <dgm:prSet presAssocID="{E0A3EE73-0C16-4B3A-98CD-CEACBAAFC9F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AE19FE-9132-4E42-921E-3F2CE3BA6BF8}" type="presOf" srcId="{E0A3EE73-0C16-4B3A-98CD-CEACBAAFC9F8}" destId="{6864964A-2AF6-4DA0-A79F-344188C4421A}" srcOrd="0" destOrd="0" presId="urn:microsoft.com/office/officeart/2005/8/layout/chevron1"/>
    <dgm:cxn modelId="{15916750-AF9D-4EB6-9757-062654D208EE}" type="presOf" srcId="{7644CDD3-66DA-4EF4-AACE-35BF07D18F2C}" destId="{D20E1956-8BCA-46F4-A012-168C3AB73F0C}" srcOrd="0" destOrd="0" presId="urn:microsoft.com/office/officeart/2005/8/layout/chevron1"/>
    <dgm:cxn modelId="{71FC4C34-084F-45E8-AF76-C49AD59C6B6C}" srcId="{7644CDD3-66DA-4EF4-AACE-35BF07D18F2C}" destId="{E0A3EE73-0C16-4B3A-98CD-CEACBAAFC9F8}" srcOrd="3" destOrd="0" parTransId="{5047DB6D-C042-4215-9451-4FC3F6C17C77}" sibTransId="{07701FB8-7FE8-47D2-BF65-8F0614409548}"/>
    <dgm:cxn modelId="{FDDA1DAE-F1C9-49BD-A1A7-66DAFD13590B}" type="presOf" srcId="{9335FCB7-133F-45F5-A892-C5A0779F79C9}" destId="{C3553BC5-D2D4-4F27-A2D8-72BF0AAF928F}" srcOrd="0" destOrd="0" presId="urn:microsoft.com/office/officeart/2005/8/layout/chevron1"/>
    <dgm:cxn modelId="{131DAFA8-6F66-49C4-A176-7838AE804575}" type="presOf" srcId="{D83076FD-9F44-4021-B0DF-FE7A5F1F37C0}" destId="{DF1C63AC-B73C-4593-AF40-D6142F8B6F92}" srcOrd="0" destOrd="0" presId="urn:microsoft.com/office/officeart/2005/8/layout/chevron1"/>
    <dgm:cxn modelId="{0613921D-78BF-4E4B-AFB4-A07542C4A911}" type="presOf" srcId="{D3F52163-C907-44D5-BC46-9B39FEEA4511}" destId="{2215D929-D7DF-4A28-82A3-41A5AA266549}" srcOrd="0" destOrd="0" presId="urn:microsoft.com/office/officeart/2005/8/layout/chevron1"/>
    <dgm:cxn modelId="{DA6EA68E-D9E3-4775-BE6E-D5F175FF8198}" srcId="{7644CDD3-66DA-4EF4-AACE-35BF07D18F2C}" destId="{9335FCB7-133F-45F5-A892-C5A0779F79C9}" srcOrd="0" destOrd="0" parTransId="{D4B349F8-B092-4451-9FAE-0F46CAA8462C}" sibTransId="{570A9EA4-A297-4C41-9BFE-B49280748549}"/>
    <dgm:cxn modelId="{5CD2CC30-E608-4163-9379-34EBF8203D37}" srcId="{7644CDD3-66DA-4EF4-AACE-35BF07D18F2C}" destId="{D83076FD-9F44-4021-B0DF-FE7A5F1F37C0}" srcOrd="2" destOrd="0" parTransId="{B1626DDF-6C7A-4320-809C-2D3A1DDF5803}" sibTransId="{22EDDCD3-D911-4F48-9CB8-E05C10E4935B}"/>
    <dgm:cxn modelId="{642620C4-0E90-4068-ADD5-493F81CB7551}" srcId="{7644CDD3-66DA-4EF4-AACE-35BF07D18F2C}" destId="{D3F52163-C907-44D5-BC46-9B39FEEA4511}" srcOrd="1" destOrd="0" parTransId="{7D8B81C7-1A10-4790-8912-94872B500EC8}" sibTransId="{13A61756-61E0-42A3-9FEC-DE8EDD77880E}"/>
    <dgm:cxn modelId="{C3DFD5CB-F083-4580-9DCB-C625F5CB722D}" type="presParOf" srcId="{D20E1956-8BCA-46F4-A012-168C3AB73F0C}" destId="{C3553BC5-D2D4-4F27-A2D8-72BF0AAF928F}" srcOrd="0" destOrd="0" presId="urn:microsoft.com/office/officeart/2005/8/layout/chevron1"/>
    <dgm:cxn modelId="{F79C5EFD-F3F6-442B-9920-15D8473B9743}" type="presParOf" srcId="{D20E1956-8BCA-46F4-A012-168C3AB73F0C}" destId="{AE7705B3-C707-468A-AA4B-6B5211B58633}" srcOrd="1" destOrd="0" presId="urn:microsoft.com/office/officeart/2005/8/layout/chevron1"/>
    <dgm:cxn modelId="{793A86A5-EF7E-4CBB-94FD-0D1F5912DCD3}" type="presParOf" srcId="{D20E1956-8BCA-46F4-A012-168C3AB73F0C}" destId="{2215D929-D7DF-4A28-82A3-41A5AA266549}" srcOrd="2" destOrd="0" presId="urn:microsoft.com/office/officeart/2005/8/layout/chevron1"/>
    <dgm:cxn modelId="{2B80632E-8A95-4167-9583-A88CBEC3AF16}" type="presParOf" srcId="{D20E1956-8BCA-46F4-A012-168C3AB73F0C}" destId="{2C76A619-A860-49F2-8BE7-6D43FEB85BB5}" srcOrd="3" destOrd="0" presId="urn:microsoft.com/office/officeart/2005/8/layout/chevron1"/>
    <dgm:cxn modelId="{02F7C168-0AB7-450A-BE31-E913164B486B}" type="presParOf" srcId="{D20E1956-8BCA-46F4-A012-168C3AB73F0C}" destId="{DF1C63AC-B73C-4593-AF40-D6142F8B6F92}" srcOrd="4" destOrd="0" presId="urn:microsoft.com/office/officeart/2005/8/layout/chevron1"/>
    <dgm:cxn modelId="{947062CD-F6A5-4DDB-A40E-DBCA591FCDFB}" type="presParOf" srcId="{D20E1956-8BCA-46F4-A012-168C3AB73F0C}" destId="{5BE3C9BE-14F7-4216-80FD-22B31CCFB558}" srcOrd="5" destOrd="0" presId="urn:microsoft.com/office/officeart/2005/8/layout/chevron1"/>
    <dgm:cxn modelId="{0F990B76-E37B-4574-AB8D-4B052E293052}" type="presParOf" srcId="{D20E1956-8BCA-46F4-A012-168C3AB73F0C}" destId="{6864964A-2AF6-4DA0-A79F-344188C4421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44CDD3-66DA-4EF4-AACE-35BF07D18F2C}" type="doc">
      <dgm:prSet loTypeId="urn:microsoft.com/office/officeart/2005/8/layout/chevron1" loCatId="process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335FCB7-133F-45F5-A892-C5A0779F79C9}">
      <dgm:prSet phldrT="[Текст]" custT="1"/>
      <dgm:spPr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600" b="1" smtClean="0"/>
            <a:t>Дизайн</a:t>
          </a:r>
          <a:endParaRPr lang="ru-RU" sz="1600" b="1"/>
        </a:p>
      </dgm:t>
    </dgm:pt>
    <dgm:pt modelId="{D4B349F8-B092-4451-9FAE-0F46CAA8462C}" type="parTrans" cxnId="{DA6EA68E-D9E3-4775-BE6E-D5F175FF8198}">
      <dgm:prSet/>
      <dgm:spPr/>
      <dgm:t>
        <a:bodyPr/>
        <a:lstStyle/>
        <a:p>
          <a:endParaRPr lang="ru-RU" sz="2000" b="1"/>
        </a:p>
      </dgm:t>
    </dgm:pt>
    <dgm:pt modelId="{570A9EA4-A297-4C41-9BFE-B49280748549}" type="sibTrans" cxnId="{DA6EA68E-D9E3-4775-BE6E-D5F175FF8198}">
      <dgm:prSet/>
      <dgm:spPr/>
      <dgm:t>
        <a:bodyPr/>
        <a:lstStyle/>
        <a:p>
          <a:endParaRPr lang="ru-RU" sz="2000" b="1"/>
        </a:p>
      </dgm:t>
    </dgm:pt>
    <dgm:pt modelId="{D3F52163-C907-44D5-BC46-9B39FEEA4511}">
      <dgm:prSet phldrT="[Текст]" custT="1"/>
      <dgm:spPr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600" b="1" smtClean="0"/>
            <a:t>Разработка</a:t>
          </a:r>
          <a:endParaRPr lang="ru-RU" sz="1600" b="1"/>
        </a:p>
      </dgm:t>
    </dgm:pt>
    <dgm:pt modelId="{7D8B81C7-1A10-4790-8912-94872B500EC8}" type="parTrans" cxnId="{642620C4-0E90-4068-ADD5-493F81CB7551}">
      <dgm:prSet/>
      <dgm:spPr/>
      <dgm:t>
        <a:bodyPr/>
        <a:lstStyle/>
        <a:p>
          <a:endParaRPr lang="ru-RU" sz="2000" b="1"/>
        </a:p>
      </dgm:t>
    </dgm:pt>
    <dgm:pt modelId="{13A61756-61E0-42A3-9FEC-DE8EDD77880E}" type="sibTrans" cxnId="{642620C4-0E90-4068-ADD5-493F81CB7551}">
      <dgm:prSet/>
      <dgm:spPr/>
      <dgm:t>
        <a:bodyPr/>
        <a:lstStyle/>
        <a:p>
          <a:endParaRPr lang="ru-RU" sz="2000" b="1"/>
        </a:p>
      </dgm:t>
    </dgm:pt>
    <dgm:pt modelId="{D83076FD-9F44-4021-B0DF-FE7A5F1F37C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600" b="1" smtClean="0"/>
            <a:t>Тестирование</a:t>
          </a:r>
          <a:endParaRPr lang="ru-RU" sz="1600" b="1"/>
        </a:p>
      </dgm:t>
    </dgm:pt>
    <dgm:pt modelId="{B1626DDF-6C7A-4320-809C-2D3A1DDF5803}" type="parTrans" cxnId="{5CD2CC30-E608-4163-9379-34EBF8203D37}">
      <dgm:prSet/>
      <dgm:spPr/>
      <dgm:t>
        <a:bodyPr/>
        <a:lstStyle/>
        <a:p>
          <a:endParaRPr lang="ru-RU" sz="2000" b="1"/>
        </a:p>
      </dgm:t>
    </dgm:pt>
    <dgm:pt modelId="{22EDDCD3-D911-4F48-9CB8-E05C10E4935B}" type="sibTrans" cxnId="{5CD2CC30-E608-4163-9379-34EBF8203D37}">
      <dgm:prSet/>
      <dgm:spPr/>
      <dgm:t>
        <a:bodyPr/>
        <a:lstStyle/>
        <a:p>
          <a:endParaRPr lang="ru-RU" sz="2000" b="1"/>
        </a:p>
      </dgm:t>
    </dgm:pt>
    <dgm:pt modelId="{E0A3EE73-0C16-4B3A-98CD-CEACBAAFC9F8}">
      <dgm:prSet phldrT="[Текст]" custT="1"/>
      <dgm:spPr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600" b="1" smtClean="0"/>
            <a:t>Магазин приложений</a:t>
          </a:r>
          <a:endParaRPr lang="ru-RU" sz="1600" b="1"/>
        </a:p>
      </dgm:t>
    </dgm:pt>
    <dgm:pt modelId="{5047DB6D-C042-4215-9451-4FC3F6C17C77}" type="parTrans" cxnId="{71FC4C34-084F-45E8-AF76-C49AD59C6B6C}">
      <dgm:prSet/>
      <dgm:spPr/>
      <dgm:t>
        <a:bodyPr/>
        <a:lstStyle/>
        <a:p>
          <a:endParaRPr lang="ru-RU" sz="2000" b="1"/>
        </a:p>
      </dgm:t>
    </dgm:pt>
    <dgm:pt modelId="{07701FB8-7FE8-47D2-BF65-8F0614409548}" type="sibTrans" cxnId="{71FC4C34-084F-45E8-AF76-C49AD59C6B6C}">
      <dgm:prSet/>
      <dgm:spPr/>
      <dgm:t>
        <a:bodyPr/>
        <a:lstStyle/>
        <a:p>
          <a:endParaRPr lang="ru-RU" sz="2000" b="1"/>
        </a:p>
      </dgm:t>
    </dgm:pt>
    <dgm:pt modelId="{D20E1956-8BCA-46F4-A012-168C3AB73F0C}" type="pres">
      <dgm:prSet presAssocID="{7644CDD3-66DA-4EF4-AACE-35BF07D18F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553BC5-D2D4-4F27-A2D8-72BF0AAF928F}" type="pres">
      <dgm:prSet presAssocID="{9335FCB7-133F-45F5-A892-C5A0779F79C9}" presName="parTxOnly" presStyleLbl="node1" presStyleIdx="0" presStyleCnt="4" custScaleX="75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705B3-C707-468A-AA4B-6B5211B58633}" type="pres">
      <dgm:prSet presAssocID="{570A9EA4-A297-4C41-9BFE-B49280748549}" presName="parTxOnlySpace" presStyleCnt="0"/>
      <dgm:spPr/>
    </dgm:pt>
    <dgm:pt modelId="{2215D929-D7DF-4A28-82A3-41A5AA266549}" type="pres">
      <dgm:prSet presAssocID="{D3F52163-C907-44D5-BC46-9B39FEEA451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6A619-A860-49F2-8BE7-6D43FEB85BB5}" type="pres">
      <dgm:prSet presAssocID="{13A61756-61E0-42A3-9FEC-DE8EDD77880E}" presName="parTxOnlySpace" presStyleCnt="0"/>
      <dgm:spPr/>
    </dgm:pt>
    <dgm:pt modelId="{DF1C63AC-B73C-4593-AF40-D6142F8B6F92}" type="pres">
      <dgm:prSet presAssocID="{D83076FD-9F44-4021-B0DF-FE7A5F1F37C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3C9BE-14F7-4216-80FD-22B31CCFB558}" type="pres">
      <dgm:prSet presAssocID="{22EDDCD3-D911-4F48-9CB8-E05C10E4935B}" presName="parTxOnlySpace" presStyleCnt="0"/>
      <dgm:spPr/>
    </dgm:pt>
    <dgm:pt modelId="{6864964A-2AF6-4DA0-A79F-344188C4421A}" type="pres">
      <dgm:prSet presAssocID="{E0A3EE73-0C16-4B3A-98CD-CEACBAAFC9F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5206DA-5571-47D6-AACA-278756D5C1CB}" type="presOf" srcId="{D83076FD-9F44-4021-B0DF-FE7A5F1F37C0}" destId="{DF1C63AC-B73C-4593-AF40-D6142F8B6F92}" srcOrd="0" destOrd="0" presId="urn:microsoft.com/office/officeart/2005/8/layout/chevron1"/>
    <dgm:cxn modelId="{B0E30C77-4BA6-43B2-B778-94C31BE61CAB}" type="presOf" srcId="{9335FCB7-133F-45F5-A892-C5A0779F79C9}" destId="{C3553BC5-D2D4-4F27-A2D8-72BF0AAF928F}" srcOrd="0" destOrd="0" presId="urn:microsoft.com/office/officeart/2005/8/layout/chevron1"/>
    <dgm:cxn modelId="{71FC4C34-084F-45E8-AF76-C49AD59C6B6C}" srcId="{7644CDD3-66DA-4EF4-AACE-35BF07D18F2C}" destId="{E0A3EE73-0C16-4B3A-98CD-CEACBAAFC9F8}" srcOrd="3" destOrd="0" parTransId="{5047DB6D-C042-4215-9451-4FC3F6C17C77}" sibTransId="{07701FB8-7FE8-47D2-BF65-8F0614409548}"/>
    <dgm:cxn modelId="{0D83AB9B-84F7-4FD2-989F-DDE07B442000}" type="presOf" srcId="{7644CDD3-66DA-4EF4-AACE-35BF07D18F2C}" destId="{D20E1956-8BCA-46F4-A012-168C3AB73F0C}" srcOrd="0" destOrd="0" presId="urn:microsoft.com/office/officeart/2005/8/layout/chevron1"/>
    <dgm:cxn modelId="{A0668902-8FC9-4B33-8022-2149C03D1698}" type="presOf" srcId="{E0A3EE73-0C16-4B3A-98CD-CEACBAAFC9F8}" destId="{6864964A-2AF6-4DA0-A79F-344188C4421A}" srcOrd="0" destOrd="0" presId="urn:microsoft.com/office/officeart/2005/8/layout/chevron1"/>
    <dgm:cxn modelId="{DB47E500-9C69-456F-8D98-6199E05BB84F}" type="presOf" srcId="{D3F52163-C907-44D5-BC46-9B39FEEA4511}" destId="{2215D929-D7DF-4A28-82A3-41A5AA266549}" srcOrd="0" destOrd="0" presId="urn:microsoft.com/office/officeart/2005/8/layout/chevron1"/>
    <dgm:cxn modelId="{DA6EA68E-D9E3-4775-BE6E-D5F175FF8198}" srcId="{7644CDD3-66DA-4EF4-AACE-35BF07D18F2C}" destId="{9335FCB7-133F-45F5-A892-C5A0779F79C9}" srcOrd="0" destOrd="0" parTransId="{D4B349F8-B092-4451-9FAE-0F46CAA8462C}" sibTransId="{570A9EA4-A297-4C41-9BFE-B49280748549}"/>
    <dgm:cxn modelId="{5CD2CC30-E608-4163-9379-34EBF8203D37}" srcId="{7644CDD3-66DA-4EF4-AACE-35BF07D18F2C}" destId="{D83076FD-9F44-4021-B0DF-FE7A5F1F37C0}" srcOrd="2" destOrd="0" parTransId="{B1626DDF-6C7A-4320-809C-2D3A1DDF5803}" sibTransId="{22EDDCD3-D911-4F48-9CB8-E05C10E4935B}"/>
    <dgm:cxn modelId="{642620C4-0E90-4068-ADD5-493F81CB7551}" srcId="{7644CDD3-66DA-4EF4-AACE-35BF07D18F2C}" destId="{D3F52163-C907-44D5-BC46-9B39FEEA4511}" srcOrd="1" destOrd="0" parTransId="{7D8B81C7-1A10-4790-8912-94872B500EC8}" sibTransId="{13A61756-61E0-42A3-9FEC-DE8EDD77880E}"/>
    <dgm:cxn modelId="{87B5C9E3-BFBE-44D2-A6BE-668461F8991B}" type="presParOf" srcId="{D20E1956-8BCA-46F4-A012-168C3AB73F0C}" destId="{C3553BC5-D2D4-4F27-A2D8-72BF0AAF928F}" srcOrd="0" destOrd="0" presId="urn:microsoft.com/office/officeart/2005/8/layout/chevron1"/>
    <dgm:cxn modelId="{B223CB26-63CD-4AD8-8194-7CE4F7C83CFE}" type="presParOf" srcId="{D20E1956-8BCA-46F4-A012-168C3AB73F0C}" destId="{AE7705B3-C707-468A-AA4B-6B5211B58633}" srcOrd="1" destOrd="0" presId="urn:microsoft.com/office/officeart/2005/8/layout/chevron1"/>
    <dgm:cxn modelId="{7267F130-6FE3-478D-886D-A01A99BDE01A}" type="presParOf" srcId="{D20E1956-8BCA-46F4-A012-168C3AB73F0C}" destId="{2215D929-D7DF-4A28-82A3-41A5AA266549}" srcOrd="2" destOrd="0" presId="urn:microsoft.com/office/officeart/2005/8/layout/chevron1"/>
    <dgm:cxn modelId="{93B3DB56-AC9D-4A66-8FBF-969B793127D2}" type="presParOf" srcId="{D20E1956-8BCA-46F4-A012-168C3AB73F0C}" destId="{2C76A619-A860-49F2-8BE7-6D43FEB85BB5}" srcOrd="3" destOrd="0" presId="urn:microsoft.com/office/officeart/2005/8/layout/chevron1"/>
    <dgm:cxn modelId="{AC656017-0234-4F35-A40C-7715C9487561}" type="presParOf" srcId="{D20E1956-8BCA-46F4-A012-168C3AB73F0C}" destId="{DF1C63AC-B73C-4593-AF40-D6142F8B6F92}" srcOrd="4" destOrd="0" presId="urn:microsoft.com/office/officeart/2005/8/layout/chevron1"/>
    <dgm:cxn modelId="{B5A58E4D-2BC4-44EF-B5C4-4FBAAA57C00C}" type="presParOf" srcId="{D20E1956-8BCA-46F4-A012-168C3AB73F0C}" destId="{5BE3C9BE-14F7-4216-80FD-22B31CCFB558}" srcOrd="5" destOrd="0" presId="urn:microsoft.com/office/officeart/2005/8/layout/chevron1"/>
    <dgm:cxn modelId="{EF6BBAF1-56AF-41C0-9F03-AF5018B81FC5}" type="presParOf" srcId="{D20E1956-8BCA-46F4-A012-168C3AB73F0C}" destId="{6864964A-2AF6-4DA0-A79F-344188C4421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44CDD3-66DA-4EF4-AACE-35BF07D18F2C}" type="doc">
      <dgm:prSet loTypeId="urn:microsoft.com/office/officeart/2005/8/layout/chevron1" loCatId="process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335FCB7-133F-45F5-A892-C5A0779F79C9}">
      <dgm:prSet phldrT="[Текст]" custT="1"/>
      <dgm:spPr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600" b="1" smtClean="0"/>
            <a:t>Дизайн</a:t>
          </a:r>
          <a:endParaRPr lang="ru-RU" sz="1600" b="1"/>
        </a:p>
      </dgm:t>
    </dgm:pt>
    <dgm:pt modelId="{D4B349F8-B092-4451-9FAE-0F46CAA8462C}" type="parTrans" cxnId="{DA6EA68E-D9E3-4775-BE6E-D5F175FF8198}">
      <dgm:prSet/>
      <dgm:spPr/>
      <dgm:t>
        <a:bodyPr/>
        <a:lstStyle/>
        <a:p>
          <a:endParaRPr lang="ru-RU" sz="2000" b="1"/>
        </a:p>
      </dgm:t>
    </dgm:pt>
    <dgm:pt modelId="{570A9EA4-A297-4C41-9BFE-B49280748549}" type="sibTrans" cxnId="{DA6EA68E-D9E3-4775-BE6E-D5F175FF8198}">
      <dgm:prSet/>
      <dgm:spPr/>
      <dgm:t>
        <a:bodyPr/>
        <a:lstStyle/>
        <a:p>
          <a:endParaRPr lang="ru-RU" sz="2000" b="1"/>
        </a:p>
      </dgm:t>
    </dgm:pt>
    <dgm:pt modelId="{D3F52163-C907-44D5-BC46-9B39FEEA4511}">
      <dgm:prSet phldrT="[Текст]" custT="1"/>
      <dgm:spPr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600" b="1" smtClean="0"/>
            <a:t>Разработка</a:t>
          </a:r>
          <a:endParaRPr lang="ru-RU" sz="1600" b="1"/>
        </a:p>
      </dgm:t>
    </dgm:pt>
    <dgm:pt modelId="{7D8B81C7-1A10-4790-8912-94872B500EC8}" type="parTrans" cxnId="{642620C4-0E90-4068-ADD5-493F81CB7551}">
      <dgm:prSet/>
      <dgm:spPr/>
      <dgm:t>
        <a:bodyPr/>
        <a:lstStyle/>
        <a:p>
          <a:endParaRPr lang="ru-RU" sz="2000" b="1"/>
        </a:p>
      </dgm:t>
    </dgm:pt>
    <dgm:pt modelId="{13A61756-61E0-42A3-9FEC-DE8EDD77880E}" type="sibTrans" cxnId="{642620C4-0E90-4068-ADD5-493F81CB7551}">
      <dgm:prSet/>
      <dgm:spPr/>
      <dgm:t>
        <a:bodyPr/>
        <a:lstStyle/>
        <a:p>
          <a:endParaRPr lang="ru-RU" sz="2000" b="1"/>
        </a:p>
      </dgm:t>
    </dgm:pt>
    <dgm:pt modelId="{D83076FD-9F44-4021-B0DF-FE7A5F1F37C0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600" b="1" smtClean="0"/>
            <a:t>Тестирование</a:t>
          </a:r>
          <a:endParaRPr lang="ru-RU" sz="1600" b="1"/>
        </a:p>
      </dgm:t>
    </dgm:pt>
    <dgm:pt modelId="{B1626DDF-6C7A-4320-809C-2D3A1DDF5803}" type="parTrans" cxnId="{5CD2CC30-E608-4163-9379-34EBF8203D37}">
      <dgm:prSet/>
      <dgm:spPr/>
      <dgm:t>
        <a:bodyPr/>
        <a:lstStyle/>
        <a:p>
          <a:endParaRPr lang="ru-RU" sz="2000" b="1"/>
        </a:p>
      </dgm:t>
    </dgm:pt>
    <dgm:pt modelId="{22EDDCD3-D911-4F48-9CB8-E05C10E4935B}" type="sibTrans" cxnId="{5CD2CC30-E608-4163-9379-34EBF8203D37}">
      <dgm:prSet/>
      <dgm:spPr/>
      <dgm:t>
        <a:bodyPr/>
        <a:lstStyle/>
        <a:p>
          <a:endParaRPr lang="ru-RU" sz="2000" b="1"/>
        </a:p>
      </dgm:t>
    </dgm:pt>
    <dgm:pt modelId="{E0A3EE73-0C16-4B3A-98CD-CEACBAAFC9F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600" b="1" smtClean="0"/>
            <a:t>Магазин приложений</a:t>
          </a:r>
          <a:endParaRPr lang="ru-RU" sz="1600" b="1"/>
        </a:p>
      </dgm:t>
    </dgm:pt>
    <dgm:pt modelId="{5047DB6D-C042-4215-9451-4FC3F6C17C77}" type="parTrans" cxnId="{71FC4C34-084F-45E8-AF76-C49AD59C6B6C}">
      <dgm:prSet/>
      <dgm:spPr/>
      <dgm:t>
        <a:bodyPr/>
        <a:lstStyle/>
        <a:p>
          <a:endParaRPr lang="ru-RU" sz="2000" b="1"/>
        </a:p>
      </dgm:t>
    </dgm:pt>
    <dgm:pt modelId="{07701FB8-7FE8-47D2-BF65-8F0614409548}" type="sibTrans" cxnId="{71FC4C34-084F-45E8-AF76-C49AD59C6B6C}">
      <dgm:prSet/>
      <dgm:spPr/>
      <dgm:t>
        <a:bodyPr/>
        <a:lstStyle/>
        <a:p>
          <a:endParaRPr lang="ru-RU" sz="2000" b="1"/>
        </a:p>
      </dgm:t>
    </dgm:pt>
    <dgm:pt modelId="{D20E1956-8BCA-46F4-A012-168C3AB73F0C}" type="pres">
      <dgm:prSet presAssocID="{7644CDD3-66DA-4EF4-AACE-35BF07D18F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553BC5-D2D4-4F27-A2D8-72BF0AAF928F}" type="pres">
      <dgm:prSet presAssocID="{9335FCB7-133F-45F5-A892-C5A0779F79C9}" presName="parTxOnly" presStyleLbl="node1" presStyleIdx="0" presStyleCnt="4" custScaleX="75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705B3-C707-468A-AA4B-6B5211B58633}" type="pres">
      <dgm:prSet presAssocID="{570A9EA4-A297-4C41-9BFE-B49280748549}" presName="parTxOnlySpace" presStyleCnt="0"/>
      <dgm:spPr/>
    </dgm:pt>
    <dgm:pt modelId="{2215D929-D7DF-4A28-82A3-41A5AA266549}" type="pres">
      <dgm:prSet presAssocID="{D3F52163-C907-44D5-BC46-9B39FEEA451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6A619-A860-49F2-8BE7-6D43FEB85BB5}" type="pres">
      <dgm:prSet presAssocID="{13A61756-61E0-42A3-9FEC-DE8EDD77880E}" presName="parTxOnlySpace" presStyleCnt="0"/>
      <dgm:spPr/>
    </dgm:pt>
    <dgm:pt modelId="{DF1C63AC-B73C-4593-AF40-D6142F8B6F92}" type="pres">
      <dgm:prSet presAssocID="{D83076FD-9F44-4021-B0DF-FE7A5F1F37C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3C9BE-14F7-4216-80FD-22B31CCFB558}" type="pres">
      <dgm:prSet presAssocID="{22EDDCD3-D911-4F48-9CB8-E05C10E4935B}" presName="parTxOnlySpace" presStyleCnt="0"/>
      <dgm:spPr/>
    </dgm:pt>
    <dgm:pt modelId="{6864964A-2AF6-4DA0-A79F-344188C4421A}" type="pres">
      <dgm:prSet presAssocID="{E0A3EE73-0C16-4B3A-98CD-CEACBAAFC9F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C0CC4F-EEEE-4EE7-95C3-1B65C8BADF01}" type="presOf" srcId="{7644CDD3-66DA-4EF4-AACE-35BF07D18F2C}" destId="{D20E1956-8BCA-46F4-A012-168C3AB73F0C}" srcOrd="0" destOrd="0" presId="urn:microsoft.com/office/officeart/2005/8/layout/chevron1"/>
    <dgm:cxn modelId="{27F9E3D6-E035-4CE6-AFD8-B3D410BB72FF}" type="presOf" srcId="{D3F52163-C907-44D5-BC46-9B39FEEA4511}" destId="{2215D929-D7DF-4A28-82A3-41A5AA266549}" srcOrd="0" destOrd="0" presId="urn:microsoft.com/office/officeart/2005/8/layout/chevron1"/>
    <dgm:cxn modelId="{28F5EDF1-9637-4604-B4C8-62E4BC96DC00}" type="presOf" srcId="{9335FCB7-133F-45F5-A892-C5A0779F79C9}" destId="{C3553BC5-D2D4-4F27-A2D8-72BF0AAF928F}" srcOrd="0" destOrd="0" presId="urn:microsoft.com/office/officeart/2005/8/layout/chevron1"/>
    <dgm:cxn modelId="{3374CED4-8D18-4854-8C62-EE0E48752396}" type="presOf" srcId="{E0A3EE73-0C16-4B3A-98CD-CEACBAAFC9F8}" destId="{6864964A-2AF6-4DA0-A79F-344188C4421A}" srcOrd="0" destOrd="0" presId="urn:microsoft.com/office/officeart/2005/8/layout/chevron1"/>
    <dgm:cxn modelId="{4C1AE37C-8A18-4543-A39B-BA82BA87A9B7}" type="presOf" srcId="{D83076FD-9F44-4021-B0DF-FE7A5F1F37C0}" destId="{DF1C63AC-B73C-4593-AF40-D6142F8B6F92}" srcOrd="0" destOrd="0" presId="urn:microsoft.com/office/officeart/2005/8/layout/chevron1"/>
    <dgm:cxn modelId="{71FC4C34-084F-45E8-AF76-C49AD59C6B6C}" srcId="{7644CDD3-66DA-4EF4-AACE-35BF07D18F2C}" destId="{E0A3EE73-0C16-4B3A-98CD-CEACBAAFC9F8}" srcOrd="3" destOrd="0" parTransId="{5047DB6D-C042-4215-9451-4FC3F6C17C77}" sibTransId="{07701FB8-7FE8-47D2-BF65-8F0614409548}"/>
    <dgm:cxn modelId="{DA6EA68E-D9E3-4775-BE6E-D5F175FF8198}" srcId="{7644CDD3-66DA-4EF4-AACE-35BF07D18F2C}" destId="{9335FCB7-133F-45F5-A892-C5A0779F79C9}" srcOrd="0" destOrd="0" parTransId="{D4B349F8-B092-4451-9FAE-0F46CAA8462C}" sibTransId="{570A9EA4-A297-4C41-9BFE-B49280748549}"/>
    <dgm:cxn modelId="{5CD2CC30-E608-4163-9379-34EBF8203D37}" srcId="{7644CDD3-66DA-4EF4-AACE-35BF07D18F2C}" destId="{D83076FD-9F44-4021-B0DF-FE7A5F1F37C0}" srcOrd="2" destOrd="0" parTransId="{B1626DDF-6C7A-4320-809C-2D3A1DDF5803}" sibTransId="{22EDDCD3-D911-4F48-9CB8-E05C10E4935B}"/>
    <dgm:cxn modelId="{642620C4-0E90-4068-ADD5-493F81CB7551}" srcId="{7644CDD3-66DA-4EF4-AACE-35BF07D18F2C}" destId="{D3F52163-C907-44D5-BC46-9B39FEEA4511}" srcOrd="1" destOrd="0" parTransId="{7D8B81C7-1A10-4790-8912-94872B500EC8}" sibTransId="{13A61756-61E0-42A3-9FEC-DE8EDD77880E}"/>
    <dgm:cxn modelId="{6F0D1F28-FF03-4475-BA3C-9FB12025E39E}" type="presParOf" srcId="{D20E1956-8BCA-46F4-A012-168C3AB73F0C}" destId="{C3553BC5-D2D4-4F27-A2D8-72BF0AAF928F}" srcOrd="0" destOrd="0" presId="urn:microsoft.com/office/officeart/2005/8/layout/chevron1"/>
    <dgm:cxn modelId="{28A17106-B90C-4915-B7CB-BED492498376}" type="presParOf" srcId="{D20E1956-8BCA-46F4-A012-168C3AB73F0C}" destId="{AE7705B3-C707-468A-AA4B-6B5211B58633}" srcOrd="1" destOrd="0" presId="urn:microsoft.com/office/officeart/2005/8/layout/chevron1"/>
    <dgm:cxn modelId="{A1086965-BF53-4473-93F1-502B2979AD38}" type="presParOf" srcId="{D20E1956-8BCA-46F4-A012-168C3AB73F0C}" destId="{2215D929-D7DF-4A28-82A3-41A5AA266549}" srcOrd="2" destOrd="0" presId="urn:microsoft.com/office/officeart/2005/8/layout/chevron1"/>
    <dgm:cxn modelId="{4C67FCBD-13BD-4CC1-9E3D-43B62DF451AB}" type="presParOf" srcId="{D20E1956-8BCA-46F4-A012-168C3AB73F0C}" destId="{2C76A619-A860-49F2-8BE7-6D43FEB85BB5}" srcOrd="3" destOrd="0" presId="urn:microsoft.com/office/officeart/2005/8/layout/chevron1"/>
    <dgm:cxn modelId="{450FFF49-EB21-480D-869B-118E3793C9F6}" type="presParOf" srcId="{D20E1956-8BCA-46F4-A012-168C3AB73F0C}" destId="{DF1C63AC-B73C-4593-AF40-D6142F8B6F92}" srcOrd="4" destOrd="0" presId="urn:microsoft.com/office/officeart/2005/8/layout/chevron1"/>
    <dgm:cxn modelId="{964CC2A6-21B8-4CB9-AB57-30D3A872975C}" type="presParOf" srcId="{D20E1956-8BCA-46F4-A012-168C3AB73F0C}" destId="{5BE3C9BE-14F7-4216-80FD-22B31CCFB558}" srcOrd="5" destOrd="0" presId="urn:microsoft.com/office/officeart/2005/8/layout/chevron1"/>
    <dgm:cxn modelId="{57B97590-7D76-4374-866A-607B4AAD8EE4}" type="presParOf" srcId="{D20E1956-8BCA-46F4-A012-168C3AB73F0C}" destId="{6864964A-2AF6-4DA0-A79F-344188C4421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4900DB-D85D-4DA2-A4FF-DF8BC0FB0B1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B2DA422-CF70-42D2-8B82-CE857A209E88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Registration</a:t>
          </a:r>
          <a:endParaRPr lang="ru-RU" b="1" dirty="0"/>
        </a:p>
      </dgm:t>
    </dgm:pt>
    <dgm:pt modelId="{23588A1D-06B5-483E-949D-C6D9E20F89BF}" type="parTrans" cxnId="{0611A57C-F78A-46F1-90F5-0888BBA83309}">
      <dgm:prSet/>
      <dgm:spPr/>
    </dgm:pt>
    <dgm:pt modelId="{44CF8031-AA1B-4F8E-9C43-8B07229DA915}" type="sibTrans" cxnId="{0611A57C-F78A-46F1-90F5-0888BBA83309}">
      <dgm:prSet/>
      <dgm:spPr/>
    </dgm:pt>
    <dgm:pt modelId="{2C205660-C9EB-4BC2-A98A-7BEA54756AA4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Pre-test</a:t>
          </a:r>
          <a:endParaRPr lang="ru-RU" b="1" dirty="0"/>
        </a:p>
      </dgm:t>
    </dgm:pt>
    <dgm:pt modelId="{6B78B54D-DA3B-4215-86EB-508F3D440569}" type="parTrans" cxnId="{4FE81CF3-CD79-4025-AA6C-40A97A0DD52A}">
      <dgm:prSet/>
      <dgm:spPr/>
    </dgm:pt>
    <dgm:pt modelId="{7A74D202-FE6C-4491-AC76-CF5CCA22B1C3}" type="sibTrans" cxnId="{4FE81CF3-CD79-4025-AA6C-40A97A0DD52A}">
      <dgm:prSet/>
      <dgm:spPr/>
    </dgm:pt>
    <dgm:pt modelId="{B0D0CBB0-30C8-485A-9150-D03521943444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Device test</a:t>
          </a:r>
          <a:endParaRPr lang="ru-RU" b="1" dirty="0"/>
        </a:p>
      </dgm:t>
    </dgm:pt>
    <dgm:pt modelId="{5E2319A6-E98D-4462-BAEE-C8FB5F175059}" type="parTrans" cxnId="{99DBD722-5D87-4E13-8113-9E1454AA1609}">
      <dgm:prSet/>
      <dgm:spPr/>
    </dgm:pt>
    <dgm:pt modelId="{7F9D3642-58BC-470E-967F-57507F11354E}" type="sibTrans" cxnId="{99DBD722-5D87-4E13-8113-9E1454AA1609}">
      <dgm:prSet/>
      <dgm:spPr/>
    </dgm:pt>
    <dgm:pt modelId="{78C0EB94-3A02-4277-8907-D7A642BB887A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Content review</a:t>
          </a:r>
          <a:endParaRPr lang="ru-RU" b="1" dirty="0"/>
        </a:p>
      </dgm:t>
    </dgm:pt>
    <dgm:pt modelId="{9801964C-D472-4946-BAB8-48FE6BCDA47A}" type="parTrans" cxnId="{386E66B9-C60A-4636-AF55-4F6581446383}">
      <dgm:prSet/>
      <dgm:spPr/>
    </dgm:pt>
    <dgm:pt modelId="{0C61130E-3620-44E5-AE65-4A8ABEB2C84B}" type="sibTrans" cxnId="{386E66B9-C60A-4636-AF55-4F6581446383}">
      <dgm:prSet/>
      <dgm:spPr/>
    </dgm:pt>
    <dgm:pt modelId="{4C87C59F-C16D-41A2-B828-B7F0CEE5F4C3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Confirmatin</a:t>
          </a:r>
          <a:endParaRPr lang="ru-RU" b="1" dirty="0"/>
        </a:p>
      </dgm:t>
    </dgm:pt>
    <dgm:pt modelId="{860ED97A-41D4-4753-9526-0A80ECD1F0E2}" type="parTrans" cxnId="{0B302E9C-E4AA-43BC-B240-6A750BE7A5BF}">
      <dgm:prSet/>
      <dgm:spPr/>
    </dgm:pt>
    <dgm:pt modelId="{5A33331F-2B96-456E-A148-E22E86DDB10B}" type="sibTrans" cxnId="{0B302E9C-E4AA-43BC-B240-6A750BE7A5BF}">
      <dgm:prSet/>
      <dgm:spPr/>
    </dgm:pt>
    <dgm:pt modelId="{5EA07043-CB0A-444A-8056-B9B74AB4FE82}" type="pres">
      <dgm:prSet presAssocID="{684900DB-D85D-4DA2-A4FF-DF8BC0FB0B1B}" presName="CompostProcess" presStyleCnt="0">
        <dgm:presLayoutVars>
          <dgm:dir/>
          <dgm:resizeHandles val="exact"/>
        </dgm:presLayoutVars>
      </dgm:prSet>
      <dgm:spPr/>
    </dgm:pt>
    <dgm:pt modelId="{076682D2-F01C-4090-83DA-B10FC957A4B8}" type="pres">
      <dgm:prSet presAssocID="{684900DB-D85D-4DA2-A4FF-DF8BC0FB0B1B}" presName="arrow" presStyleLbl="bgShp" presStyleIdx="0" presStyleCn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7D83E7F0-5FD7-497B-ADEF-6A36A3C36D0C}" type="pres">
      <dgm:prSet presAssocID="{684900DB-D85D-4DA2-A4FF-DF8BC0FB0B1B}" presName="linearProcess" presStyleCnt="0"/>
      <dgm:spPr/>
    </dgm:pt>
    <dgm:pt modelId="{5905EDA8-4700-464B-8D86-C2F5CE150686}" type="pres">
      <dgm:prSet presAssocID="{CB2DA422-CF70-42D2-8B82-CE857A209E88}" presName="textNode" presStyleLbl="node1" presStyleIdx="0" presStyleCnt="5" custScaleY="65520" custLinFactNeighborX="-26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6EE8E-564F-452C-8083-94AC7D3DCCE1}" type="pres">
      <dgm:prSet presAssocID="{44CF8031-AA1B-4F8E-9C43-8B07229DA915}" presName="sibTrans" presStyleCnt="0"/>
      <dgm:spPr/>
    </dgm:pt>
    <dgm:pt modelId="{0A3A6AA7-0D98-4D2E-B568-219EA4BA03C9}" type="pres">
      <dgm:prSet presAssocID="{2C205660-C9EB-4BC2-A98A-7BEA54756AA4}" presName="textNode" presStyleLbl="node1" presStyleIdx="1" presStyleCnt="5" custScaleY="65520" custLinFactNeighborX="-26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A48BD-AD44-408E-86F7-73BC7DE52DD4}" type="pres">
      <dgm:prSet presAssocID="{7A74D202-FE6C-4491-AC76-CF5CCA22B1C3}" presName="sibTrans" presStyleCnt="0"/>
      <dgm:spPr/>
    </dgm:pt>
    <dgm:pt modelId="{002F4C25-39B7-4776-9782-19A865822A0E}" type="pres">
      <dgm:prSet presAssocID="{B0D0CBB0-30C8-485A-9150-D03521943444}" presName="textNode" presStyleLbl="node1" presStyleIdx="2" presStyleCnt="5" custScaleY="65520" custLinFactNeighborX="-26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FA056-0BB6-46AC-B99E-D0C924DECC21}" type="pres">
      <dgm:prSet presAssocID="{7F9D3642-58BC-470E-967F-57507F11354E}" presName="sibTrans" presStyleCnt="0"/>
      <dgm:spPr/>
    </dgm:pt>
    <dgm:pt modelId="{F2C291C9-348C-467F-8257-BE790E00B33D}" type="pres">
      <dgm:prSet presAssocID="{78C0EB94-3A02-4277-8907-D7A642BB887A}" presName="textNode" presStyleLbl="node1" presStyleIdx="3" presStyleCnt="5" custScaleY="65520" custLinFactNeighborX="-26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7CF1F-FAB0-453F-B1F8-AA844C678584}" type="pres">
      <dgm:prSet presAssocID="{0C61130E-3620-44E5-AE65-4A8ABEB2C84B}" presName="sibTrans" presStyleCnt="0"/>
      <dgm:spPr/>
    </dgm:pt>
    <dgm:pt modelId="{54514C3F-8E7A-45C7-A375-26EB235D0E32}" type="pres">
      <dgm:prSet presAssocID="{4C87C59F-C16D-41A2-B828-B7F0CEE5F4C3}" presName="textNode" presStyleLbl="node1" presStyleIdx="4" presStyleCnt="5" custScaleY="65520" custLinFactNeighborX="-43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3B655A-7841-4A52-B316-DA426FC4333B}" type="presOf" srcId="{78C0EB94-3A02-4277-8907-D7A642BB887A}" destId="{F2C291C9-348C-467F-8257-BE790E00B33D}" srcOrd="0" destOrd="0" presId="urn:microsoft.com/office/officeart/2005/8/layout/hProcess9"/>
    <dgm:cxn modelId="{386E66B9-C60A-4636-AF55-4F6581446383}" srcId="{684900DB-D85D-4DA2-A4FF-DF8BC0FB0B1B}" destId="{78C0EB94-3A02-4277-8907-D7A642BB887A}" srcOrd="3" destOrd="0" parTransId="{9801964C-D472-4946-BAB8-48FE6BCDA47A}" sibTransId="{0C61130E-3620-44E5-AE65-4A8ABEB2C84B}"/>
    <dgm:cxn modelId="{39125871-BF68-46F8-A232-FB16DE33A6BD}" type="presOf" srcId="{684900DB-D85D-4DA2-A4FF-DF8BC0FB0B1B}" destId="{5EA07043-CB0A-444A-8056-B9B74AB4FE82}" srcOrd="0" destOrd="0" presId="urn:microsoft.com/office/officeart/2005/8/layout/hProcess9"/>
    <dgm:cxn modelId="{8AB1D23F-0AB5-4888-885E-FDC2E0704AED}" type="presOf" srcId="{B0D0CBB0-30C8-485A-9150-D03521943444}" destId="{002F4C25-39B7-4776-9782-19A865822A0E}" srcOrd="0" destOrd="0" presId="urn:microsoft.com/office/officeart/2005/8/layout/hProcess9"/>
    <dgm:cxn modelId="{0B302E9C-E4AA-43BC-B240-6A750BE7A5BF}" srcId="{684900DB-D85D-4DA2-A4FF-DF8BC0FB0B1B}" destId="{4C87C59F-C16D-41A2-B828-B7F0CEE5F4C3}" srcOrd="4" destOrd="0" parTransId="{860ED97A-41D4-4753-9526-0A80ECD1F0E2}" sibTransId="{5A33331F-2B96-456E-A148-E22E86DDB10B}"/>
    <dgm:cxn modelId="{477FFB9C-358B-4068-9B8B-4E6DE45FEF25}" type="presOf" srcId="{2C205660-C9EB-4BC2-A98A-7BEA54756AA4}" destId="{0A3A6AA7-0D98-4D2E-B568-219EA4BA03C9}" srcOrd="0" destOrd="0" presId="urn:microsoft.com/office/officeart/2005/8/layout/hProcess9"/>
    <dgm:cxn modelId="{0611A57C-F78A-46F1-90F5-0888BBA83309}" srcId="{684900DB-D85D-4DA2-A4FF-DF8BC0FB0B1B}" destId="{CB2DA422-CF70-42D2-8B82-CE857A209E88}" srcOrd="0" destOrd="0" parTransId="{23588A1D-06B5-483E-949D-C6D9E20F89BF}" sibTransId="{44CF8031-AA1B-4F8E-9C43-8B07229DA915}"/>
    <dgm:cxn modelId="{4FE81CF3-CD79-4025-AA6C-40A97A0DD52A}" srcId="{684900DB-D85D-4DA2-A4FF-DF8BC0FB0B1B}" destId="{2C205660-C9EB-4BC2-A98A-7BEA54756AA4}" srcOrd="1" destOrd="0" parTransId="{6B78B54D-DA3B-4215-86EB-508F3D440569}" sibTransId="{7A74D202-FE6C-4491-AC76-CF5CCA22B1C3}"/>
    <dgm:cxn modelId="{99DBD722-5D87-4E13-8113-9E1454AA1609}" srcId="{684900DB-D85D-4DA2-A4FF-DF8BC0FB0B1B}" destId="{B0D0CBB0-30C8-485A-9150-D03521943444}" srcOrd="2" destOrd="0" parTransId="{5E2319A6-E98D-4462-BAEE-C8FB5F175059}" sibTransId="{7F9D3642-58BC-470E-967F-57507F11354E}"/>
    <dgm:cxn modelId="{0B9E45BB-37A0-417D-8236-52F0E50FC875}" type="presOf" srcId="{4C87C59F-C16D-41A2-B828-B7F0CEE5F4C3}" destId="{54514C3F-8E7A-45C7-A375-26EB235D0E32}" srcOrd="0" destOrd="0" presId="urn:microsoft.com/office/officeart/2005/8/layout/hProcess9"/>
    <dgm:cxn modelId="{ADD11C64-1529-49A0-8D22-816494A17CDD}" type="presOf" srcId="{CB2DA422-CF70-42D2-8B82-CE857A209E88}" destId="{5905EDA8-4700-464B-8D86-C2F5CE150686}" srcOrd="0" destOrd="0" presId="urn:microsoft.com/office/officeart/2005/8/layout/hProcess9"/>
    <dgm:cxn modelId="{FD3BC33E-537B-463B-B5AC-B3E185E0F200}" type="presParOf" srcId="{5EA07043-CB0A-444A-8056-B9B74AB4FE82}" destId="{076682D2-F01C-4090-83DA-B10FC957A4B8}" srcOrd="0" destOrd="0" presId="urn:microsoft.com/office/officeart/2005/8/layout/hProcess9"/>
    <dgm:cxn modelId="{812F3AEA-9D48-4DA5-82EF-035A159AC65E}" type="presParOf" srcId="{5EA07043-CB0A-444A-8056-B9B74AB4FE82}" destId="{7D83E7F0-5FD7-497B-ADEF-6A36A3C36D0C}" srcOrd="1" destOrd="0" presId="urn:microsoft.com/office/officeart/2005/8/layout/hProcess9"/>
    <dgm:cxn modelId="{B2A0107F-E53E-47F9-AB38-5A315888853C}" type="presParOf" srcId="{7D83E7F0-5FD7-497B-ADEF-6A36A3C36D0C}" destId="{5905EDA8-4700-464B-8D86-C2F5CE150686}" srcOrd="0" destOrd="0" presId="urn:microsoft.com/office/officeart/2005/8/layout/hProcess9"/>
    <dgm:cxn modelId="{F3B989C0-A542-4311-86B0-A7C9EAEEFF15}" type="presParOf" srcId="{7D83E7F0-5FD7-497B-ADEF-6A36A3C36D0C}" destId="{42B6EE8E-564F-452C-8083-94AC7D3DCCE1}" srcOrd="1" destOrd="0" presId="urn:microsoft.com/office/officeart/2005/8/layout/hProcess9"/>
    <dgm:cxn modelId="{A4CF59A1-EC98-42FE-97A1-53433D07352A}" type="presParOf" srcId="{7D83E7F0-5FD7-497B-ADEF-6A36A3C36D0C}" destId="{0A3A6AA7-0D98-4D2E-B568-219EA4BA03C9}" srcOrd="2" destOrd="0" presId="urn:microsoft.com/office/officeart/2005/8/layout/hProcess9"/>
    <dgm:cxn modelId="{C6790789-64E0-41C4-9E96-2265B12001DE}" type="presParOf" srcId="{7D83E7F0-5FD7-497B-ADEF-6A36A3C36D0C}" destId="{84BA48BD-AD44-408E-86F7-73BC7DE52DD4}" srcOrd="3" destOrd="0" presId="urn:microsoft.com/office/officeart/2005/8/layout/hProcess9"/>
    <dgm:cxn modelId="{453299C6-FAB7-42C4-A143-A76D25D4179F}" type="presParOf" srcId="{7D83E7F0-5FD7-497B-ADEF-6A36A3C36D0C}" destId="{002F4C25-39B7-4776-9782-19A865822A0E}" srcOrd="4" destOrd="0" presId="urn:microsoft.com/office/officeart/2005/8/layout/hProcess9"/>
    <dgm:cxn modelId="{548035CE-48E1-446F-9F91-CF9C02994491}" type="presParOf" srcId="{7D83E7F0-5FD7-497B-ADEF-6A36A3C36D0C}" destId="{CD5FA056-0BB6-46AC-B99E-D0C924DECC21}" srcOrd="5" destOrd="0" presId="urn:microsoft.com/office/officeart/2005/8/layout/hProcess9"/>
    <dgm:cxn modelId="{04E83966-EFA8-4D81-9F6A-D5F53C47AB90}" type="presParOf" srcId="{7D83E7F0-5FD7-497B-ADEF-6A36A3C36D0C}" destId="{F2C291C9-348C-467F-8257-BE790E00B33D}" srcOrd="6" destOrd="0" presId="urn:microsoft.com/office/officeart/2005/8/layout/hProcess9"/>
    <dgm:cxn modelId="{D18FC9AB-5118-41D9-A4E5-9B3B02872BD4}" type="presParOf" srcId="{7D83E7F0-5FD7-497B-ADEF-6A36A3C36D0C}" destId="{2857CF1F-FAB0-453F-B1F8-AA844C678584}" srcOrd="7" destOrd="0" presId="urn:microsoft.com/office/officeart/2005/8/layout/hProcess9"/>
    <dgm:cxn modelId="{65EEFFEE-F988-42CE-AEA4-464F980F28BB}" type="presParOf" srcId="{7D83E7F0-5FD7-497B-ADEF-6A36A3C36D0C}" destId="{54514C3F-8E7A-45C7-A375-26EB235D0E3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553BC5-D2D4-4F27-A2D8-72BF0AAF928F}">
      <dsp:nvSpPr>
        <dsp:cNvPr id="0" name=""/>
        <dsp:cNvSpPr/>
      </dsp:nvSpPr>
      <dsp:spPr>
        <a:xfrm>
          <a:off x="516" y="705596"/>
          <a:ext cx="1916377" cy="101769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Дизайн</a:t>
          </a:r>
          <a:endParaRPr lang="ru-RU" sz="1600" b="1" kern="1200"/>
        </a:p>
      </dsp:txBody>
      <dsp:txXfrm>
        <a:off x="516" y="705596"/>
        <a:ext cx="1916377" cy="1017698"/>
      </dsp:txXfrm>
    </dsp:sp>
    <dsp:sp modelId="{2215D929-D7DF-4A28-82A3-41A5AA266549}">
      <dsp:nvSpPr>
        <dsp:cNvPr id="0" name=""/>
        <dsp:cNvSpPr/>
      </dsp:nvSpPr>
      <dsp:spPr>
        <a:xfrm>
          <a:off x="1662468" y="705596"/>
          <a:ext cx="2544246" cy="101769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Разработка</a:t>
          </a:r>
          <a:endParaRPr lang="ru-RU" sz="1600" b="1" kern="1200"/>
        </a:p>
      </dsp:txBody>
      <dsp:txXfrm>
        <a:off x="1662468" y="705596"/>
        <a:ext cx="2544246" cy="1017698"/>
      </dsp:txXfrm>
    </dsp:sp>
    <dsp:sp modelId="{DF1C63AC-B73C-4593-AF40-D6142F8B6F92}">
      <dsp:nvSpPr>
        <dsp:cNvPr id="0" name=""/>
        <dsp:cNvSpPr/>
      </dsp:nvSpPr>
      <dsp:spPr>
        <a:xfrm>
          <a:off x="3952290" y="705596"/>
          <a:ext cx="2544246" cy="101769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Тестирование</a:t>
          </a:r>
          <a:endParaRPr lang="ru-RU" sz="1600" b="1" kern="1200"/>
        </a:p>
      </dsp:txBody>
      <dsp:txXfrm>
        <a:off x="3952290" y="705596"/>
        <a:ext cx="2544246" cy="1017698"/>
      </dsp:txXfrm>
    </dsp:sp>
    <dsp:sp modelId="{6864964A-2AF6-4DA0-A79F-344188C4421A}">
      <dsp:nvSpPr>
        <dsp:cNvPr id="0" name=""/>
        <dsp:cNvSpPr/>
      </dsp:nvSpPr>
      <dsp:spPr>
        <a:xfrm>
          <a:off x="6242111" y="705596"/>
          <a:ext cx="2544246" cy="101769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Магазин приложений</a:t>
          </a:r>
          <a:endParaRPr lang="ru-RU" sz="1600" b="1" kern="1200"/>
        </a:p>
      </dsp:txBody>
      <dsp:txXfrm>
        <a:off x="6242111" y="705596"/>
        <a:ext cx="2544246" cy="10176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553BC5-D2D4-4F27-A2D8-72BF0AAF928F}">
      <dsp:nvSpPr>
        <dsp:cNvPr id="0" name=""/>
        <dsp:cNvSpPr/>
      </dsp:nvSpPr>
      <dsp:spPr>
        <a:xfrm>
          <a:off x="516" y="705596"/>
          <a:ext cx="1916377" cy="1017698"/>
        </a:xfrm>
        <a:prstGeom prst="chevron">
          <a:avLst/>
        </a:prstGeom>
        <a:gradFill rotWithShape="1">
          <a:gsLst>
            <a:gs pos="0">
              <a:schemeClr val="accent3">
                <a:tint val="65000"/>
                <a:satMod val="270000"/>
              </a:schemeClr>
            </a:gs>
            <a:gs pos="25000">
              <a:schemeClr val="accent3">
                <a:tint val="60000"/>
                <a:satMod val="300000"/>
              </a:schemeClr>
            </a:gs>
            <a:gs pos="100000">
              <a:schemeClr val="accent3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atMod val="150000"/>
            </a:schemeClr>
          </a:solidFill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Дизайн</a:t>
          </a:r>
          <a:endParaRPr lang="ru-RU" sz="1600" b="1" kern="1200"/>
        </a:p>
      </dsp:txBody>
      <dsp:txXfrm>
        <a:off x="516" y="705596"/>
        <a:ext cx="1916377" cy="1017698"/>
      </dsp:txXfrm>
    </dsp:sp>
    <dsp:sp modelId="{2215D929-D7DF-4A28-82A3-41A5AA266549}">
      <dsp:nvSpPr>
        <dsp:cNvPr id="0" name=""/>
        <dsp:cNvSpPr/>
      </dsp:nvSpPr>
      <dsp:spPr>
        <a:xfrm>
          <a:off x="1662468" y="705596"/>
          <a:ext cx="2544246" cy="1017698"/>
        </a:xfrm>
        <a:prstGeom prst="chevron">
          <a:avLst/>
        </a:prstGeom>
        <a:gradFill rotWithShape="1">
          <a:gsLst>
            <a:gs pos="0">
              <a:schemeClr val="accent3">
                <a:tint val="65000"/>
                <a:satMod val="270000"/>
              </a:schemeClr>
            </a:gs>
            <a:gs pos="25000">
              <a:schemeClr val="accent3">
                <a:tint val="60000"/>
                <a:satMod val="300000"/>
              </a:schemeClr>
            </a:gs>
            <a:gs pos="100000">
              <a:schemeClr val="accent3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atMod val="150000"/>
            </a:schemeClr>
          </a:solidFill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Разработка</a:t>
          </a:r>
          <a:endParaRPr lang="ru-RU" sz="1600" b="1" kern="1200"/>
        </a:p>
      </dsp:txBody>
      <dsp:txXfrm>
        <a:off x="1662468" y="705596"/>
        <a:ext cx="2544246" cy="1017698"/>
      </dsp:txXfrm>
    </dsp:sp>
    <dsp:sp modelId="{DF1C63AC-B73C-4593-AF40-D6142F8B6F92}">
      <dsp:nvSpPr>
        <dsp:cNvPr id="0" name=""/>
        <dsp:cNvSpPr/>
      </dsp:nvSpPr>
      <dsp:spPr>
        <a:xfrm>
          <a:off x="3952290" y="705596"/>
          <a:ext cx="2544246" cy="101769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Тестирование</a:t>
          </a:r>
          <a:endParaRPr lang="ru-RU" sz="1600" b="1" kern="1200"/>
        </a:p>
      </dsp:txBody>
      <dsp:txXfrm>
        <a:off x="3952290" y="705596"/>
        <a:ext cx="2544246" cy="1017698"/>
      </dsp:txXfrm>
    </dsp:sp>
    <dsp:sp modelId="{6864964A-2AF6-4DA0-A79F-344188C4421A}">
      <dsp:nvSpPr>
        <dsp:cNvPr id="0" name=""/>
        <dsp:cNvSpPr/>
      </dsp:nvSpPr>
      <dsp:spPr>
        <a:xfrm>
          <a:off x="6242111" y="705596"/>
          <a:ext cx="2544246" cy="101769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Магазин приложений</a:t>
          </a:r>
          <a:endParaRPr lang="ru-RU" sz="1600" b="1" kern="1200"/>
        </a:p>
      </dsp:txBody>
      <dsp:txXfrm>
        <a:off x="6242111" y="705596"/>
        <a:ext cx="2544246" cy="101769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553BC5-D2D4-4F27-A2D8-72BF0AAF928F}">
      <dsp:nvSpPr>
        <dsp:cNvPr id="0" name=""/>
        <dsp:cNvSpPr/>
      </dsp:nvSpPr>
      <dsp:spPr>
        <a:xfrm>
          <a:off x="516" y="705596"/>
          <a:ext cx="1916377" cy="101769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Дизайн</a:t>
          </a:r>
          <a:endParaRPr lang="ru-RU" sz="1600" b="1" kern="1200"/>
        </a:p>
      </dsp:txBody>
      <dsp:txXfrm>
        <a:off x="516" y="705596"/>
        <a:ext cx="1916377" cy="1017698"/>
      </dsp:txXfrm>
    </dsp:sp>
    <dsp:sp modelId="{2215D929-D7DF-4A28-82A3-41A5AA266549}">
      <dsp:nvSpPr>
        <dsp:cNvPr id="0" name=""/>
        <dsp:cNvSpPr/>
      </dsp:nvSpPr>
      <dsp:spPr>
        <a:xfrm>
          <a:off x="1662468" y="705596"/>
          <a:ext cx="2544246" cy="101769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Разработка</a:t>
          </a:r>
          <a:endParaRPr lang="ru-RU" sz="1600" b="1" kern="1200"/>
        </a:p>
      </dsp:txBody>
      <dsp:txXfrm>
        <a:off x="1662468" y="705596"/>
        <a:ext cx="2544246" cy="1017698"/>
      </dsp:txXfrm>
    </dsp:sp>
    <dsp:sp modelId="{DF1C63AC-B73C-4593-AF40-D6142F8B6F92}">
      <dsp:nvSpPr>
        <dsp:cNvPr id="0" name=""/>
        <dsp:cNvSpPr/>
      </dsp:nvSpPr>
      <dsp:spPr>
        <a:xfrm>
          <a:off x="3952290" y="705596"/>
          <a:ext cx="2544246" cy="1017698"/>
        </a:xfrm>
        <a:prstGeom prst="chevron">
          <a:avLst/>
        </a:prstGeom>
        <a:gradFill rotWithShape="1">
          <a:gsLst>
            <a:gs pos="0">
              <a:schemeClr val="accent3">
                <a:tint val="65000"/>
                <a:satMod val="270000"/>
              </a:schemeClr>
            </a:gs>
            <a:gs pos="25000">
              <a:schemeClr val="accent3">
                <a:tint val="60000"/>
                <a:satMod val="300000"/>
              </a:schemeClr>
            </a:gs>
            <a:gs pos="100000">
              <a:schemeClr val="accent3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atMod val="150000"/>
            </a:schemeClr>
          </a:solidFill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Тестирование</a:t>
          </a:r>
          <a:endParaRPr lang="ru-RU" sz="1600" b="1" kern="1200"/>
        </a:p>
      </dsp:txBody>
      <dsp:txXfrm>
        <a:off x="3952290" y="705596"/>
        <a:ext cx="2544246" cy="1017698"/>
      </dsp:txXfrm>
    </dsp:sp>
    <dsp:sp modelId="{6864964A-2AF6-4DA0-A79F-344188C4421A}">
      <dsp:nvSpPr>
        <dsp:cNvPr id="0" name=""/>
        <dsp:cNvSpPr/>
      </dsp:nvSpPr>
      <dsp:spPr>
        <a:xfrm>
          <a:off x="6242111" y="705596"/>
          <a:ext cx="2544246" cy="101769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Магазин приложений</a:t>
          </a:r>
          <a:endParaRPr lang="ru-RU" sz="1600" b="1" kern="1200"/>
        </a:p>
      </dsp:txBody>
      <dsp:txXfrm>
        <a:off x="6242111" y="705596"/>
        <a:ext cx="2544246" cy="101769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553BC5-D2D4-4F27-A2D8-72BF0AAF928F}">
      <dsp:nvSpPr>
        <dsp:cNvPr id="0" name=""/>
        <dsp:cNvSpPr/>
      </dsp:nvSpPr>
      <dsp:spPr>
        <a:xfrm>
          <a:off x="516" y="705596"/>
          <a:ext cx="1916377" cy="101769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Дизайн</a:t>
          </a:r>
          <a:endParaRPr lang="ru-RU" sz="1600" b="1" kern="1200"/>
        </a:p>
      </dsp:txBody>
      <dsp:txXfrm>
        <a:off x="516" y="705596"/>
        <a:ext cx="1916377" cy="1017698"/>
      </dsp:txXfrm>
    </dsp:sp>
    <dsp:sp modelId="{2215D929-D7DF-4A28-82A3-41A5AA266549}">
      <dsp:nvSpPr>
        <dsp:cNvPr id="0" name=""/>
        <dsp:cNvSpPr/>
      </dsp:nvSpPr>
      <dsp:spPr>
        <a:xfrm>
          <a:off x="1662468" y="705596"/>
          <a:ext cx="2544246" cy="101769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Разработка</a:t>
          </a:r>
          <a:endParaRPr lang="ru-RU" sz="1600" b="1" kern="1200"/>
        </a:p>
      </dsp:txBody>
      <dsp:txXfrm>
        <a:off x="1662468" y="705596"/>
        <a:ext cx="2544246" cy="1017698"/>
      </dsp:txXfrm>
    </dsp:sp>
    <dsp:sp modelId="{DF1C63AC-B73C-4593-AF40-D6142F8B6F92}">
      <dsp:nvSpPr>
        <dsp:cNvPr id="0" name=""/>
        <dsp:cNvSpPr/>
      </dsp:nvSpPr>
      <dsp:spPr>
        <a:xfrm>
          <a:off x="3952290" y="705596"/>
          <a:ext cx="2544246" cy="1017698"/>
        </a:xfrm>
        <a:prstGeom prst="chevron">
          <a:avLst/>
        </a:prstGeom>
        <a:gradFill rotWithShape="1">
          <a:gsLst>
            <a:gs pos="0">
              <a:schemeClr val="dk1">
                <a:tint val="65000"/>
                <a:satMod val="270000"/>
              </a:schemeClr>
            </a:gs>
            <a:gs pos="25000">
              <a:schemeClr val="dk1">
                <a:tint val="60000"/>
                <a:satMod val="300000"/>
              </a:schemeClr>
            </a:gs>
            <a:gs pos="100000">
              <a:schemeClr val="dk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atMod val="150000"/>
            </a:schemeClr>
          </a:solidFill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Тестирование</a:t>
          </a:r>
          <a:endParaRPr lang="ru-RU" sz="1600" b="1" kern="1200"/>
        </a:p>
      </dsp:txBody>
      <dsp:txXfrm>
        <a:off x="3952290" y="705596"/>
        <a:ext cx="2544246" cy="1017698"/>
      </dsp:txXfrm>
    </dsp:sp>
    <dsp:sp modelId="{6864964A-2AF6-4DA0-A79F-344188C4421A}">
      <dsp:nvSpPr>
        <dsp:cNvPr id="0" name=""/>
        <dsp:cNvSpPr/>
      </dsp:nvSpPr>
      <dsp:spPr>
        <a:xfrm>
          <a:off x="6242111" y="705596"/>
          <a:ext cx="2544246" cy="1017698"/>
        </a:xfrm>
        <a:prstGeom prst="chevron">
          <a:avLst/>
        </a:prstGeom>
        <a:gradFill rotWithShape="1">
          <a:gsLst>
            <a:gs pos="0">
              <a:schemeClr val="accent3">
                <a:tint val="65000"/>
                <a:satMod val="270000"/>
              </a:schemeClr>
            </a:gs>
            <a:gs pos="25000">
              <a:schemeClr val="accent3">
                <a:tint val="60000"/>
                <a:satMod val="300000"/>
              </a:schemeClr>
            </a:gs>
            <a:gs pos="100000">
              <a:schemeClr val="accent3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atMod val="150000"/>
            </a:schemeClr>
          </a:solidFill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Магазин приложений</a:t>
          </a:r>
          <a:endParaRPr lang="ru-RU" sz="1600" b="1" kern="1200"/>
        </a:p>
      </dsp:txBody>
      <dsp:txXfrm>
        <a:off x="6242111" y="705596"/>
        <a:ext cx="2544246" cy="101769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6682D2-F01C-4090-83DA-B10FC957A4B8}">
      <dsp:nvSpPr>
        <dsp:cNvPr id="0" name=""/>
        <dsp:cNvSpPr/>
      </dsp:nvSpPr>
      <dsp:spPr>
        <a:xfrm>
          <a:off x="617219" y="0"/>
          <a:ext cx="6995160" cy="5094287"/>
        </a:xfrm>
        <a:prstGeom prst="rightArrow">
          <a:avLst/>
        </a:prstGeom>
        <a:gradFill rotWithShape="1">
          <a:gsLst>
            <a:gs pos="0">
              <a:schemeClr val="accent3">
                <a:tint val="65000"/>
                <a:satMod val="270000"/>
              </a:schemeClr>
            </a:gs>
            <a:gs pos="25000">
              <a:schemeClr val="accent3">
                <a:tint val="60000"/>
                <a:satMod val="300000"/>
              </a:schemeClr>
            </a:gs>
            <a:gs pos="100000">
              <a:schemeClr val="accent3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5905EDA8-4700-464B-8D86-C2F5CE150686}">
      <dsp:nvSpPr>
        <dsp:cNvPr id="0" name=""/>
        <dsp:cNvSpPr/>
      </dsp:nvSpPr>
      <dsp:spPr>
        <a:xfrm>
          <a:off x="0" y="1879588"/>
          <a:ext cx="1558369" cy="1335110"/>
        </a:xfrm>
        <a:prstGeom prst="roundRect">
          <a:avLst/>
        </a:prstGeom>
        <a:gradFill rotWithShape="1">
          <a:gsLst>
            <a:gs pos="0">
              <a:schemeClr val="dk1">
                <a:tint val="65000"/>
                <a:satMod val="270000"/>
              </a:schemeClr>
            </a:gs>
            <a:gs pos="25000">
              <a:schemeClr val="dk1">
                <a:tint val="60000"/>
                <a:satMod val="300000"/>
              </a:schemeClr>
            </a:gs>
            <a:gs pos="100000">
              <a:schemeClr val="dk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Registration</a:t>
          </a:r>
          <a:endParaRPr lang="ru-RU" sz="1700" b="1" kern="1200" dirty="0"/>
        </a:p>
      </dsp:txBody>
      <dsp:txXfrm>
        <a:off x="0" y="1879588"/>
        <a:ext cx="1558369" cy="1335110"/>
      </dsp:txXfrm>
    </dsp:sp>
    <dsp:sp modelId="{0A3A6AA7-0D98-4D2E-B568-219EA4BA03C9}">
      <dsp:nvSpPr>
        <dsp:cNvPr id="0" name=""/>
        <dsp:cNvSpPr/>
      </dsp:nvSpPr>
      <dsp:spPr>
        <a:xfrm>
          <a:off x="1639065" y="1879588"/>
          <a:ext cx="1558369" cy="1335110"/>
        </a:xfrm>
        <a:prstGeom prst="roundRect">
          <a:avLst/>
        </a:prstGeom>
        <a:gradFill rotWithShape="1">
          <a:gsLst>
            <a:gs pos="0">
              <a:schemeClr val="dk1">
                <a:tint val="65000"/>
                <a:satMod val="270000"/>
              </a:schemeClr>
            </a:gs>
            <a:gs pos="25000">
              <a:schemeClr val="dk1">
                <a:tint val="60000"/>
                <a:satMod val="300000"/>
              </a:schemeClr>
            </a:gs>
            <a:gs pos="100000">
              <a:schemeClr val="dk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Pre-test</a:t>
          </a:r>
          <a:endParaRPr lang="ru-RU" sz="1700" b="1" kern="1200" dirty="0"/>
        </a:p>
      </dsp:txBody>
      <dsp:txXfrm>
        <a:off x="1639065" y="1879588"/>
        <a:ext cx="1558369" cy="1335110"/>
      </dsp:txXfrm>
    </dsp:sp>
    <dsp:sp modelId="{002F4C25-39B7-4776-9782-19A865822A0E}">
      <dsp:nvSpPr>
        <dsp:cNvPr id="0" name=""/>
        <dsp:cNvSpPr/>
      </dsp:nvSpPr>
      <dsp:spPr>
        <a:xfrm>
          <a:off x="3306734" y="1879588"/>
          <a:ext cx="1558369" cy="1335110"/>
        </a:xfrm>
        <a:prstGeom prst="roundRect">
          <a:avLst/>
        </a:prstGeom>
        <a:gradFill rotWithShape="1">
          <a:gsLst>
            <a:gs pos="0">
              <a:schemeClr val="dk1">
                <a:tint val="65000"/>
                <a:satMod val="270000"/>
              </a:schemeClr>
            </a:gs>
            <a:gs pos="25000">
              <a:schemeClr val="dk1">
                <a:tint val="60000"/>
                <a:satMod val="300000"/>
              </a:schemeClr>
            </a:gs>
            <a:gs pos="100000">
              <a:schemeClr val="dk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Device test</a:t>
          </a:r>
          <a:endParaRPr lang="ru-RU" sz="1700" b="1" kern="1200" dirty="0"/>
        </a:p>
      </dsp:txBody>
      <dsp:txXfrm>
        <a:off x="3306734" y="1879588"/>
        <a:ext cx="1558369" cy="1335110"/>
      </dsp:txXfrm>
    </dsp:sp>
    <dsp:sp modelId="{F2C291C9-348C-467F-8257-BE790E00B33D}">
      <dsp:nvSpPr>
        <dsp:cNvPr id="0" name=""/>
        <dsp:cNvSpPr/>
      </dsp:nvSpPr>
      <dsp:spPr>
        <a:xfrm>
          <a:off x="4974404" y="1879588"/>
          <a:ext cx="1558369" cy="1335110"/>
        </a:xfrm>
        <a:prstGeom prst="roundRect">
          <a:avLst/>
        </a:prstGeom>
        <a:gradFill rotWithShape="1">
          <a:gsLst>
            <a:gs pos="0">
              <a:schemeClr val="dk1">
                <a:tint val="65000"/>
                <a:satMod val="270000"/>
              </a:schemeClr>
            </a:gs>
            <a:gs pos="25000">
              <a:schemeClr val="dk1">
                <a:tint val="60000"/>
                <a:satMod val="300000"/>
              </a:schemeClr>
            </a:gs>
            <a:gs pos="100000">
              <a:schemeClr val="dk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Content review</a:t>
          </a:r>
          <a:endParaRPr lang="ru-RU" sz="1700" b="1" kern="1200" dirty="0"/>
        </a:p>
      </dsp:txBody>
      <dsp:txXfrm>
        <a:off x="4974404" y="1879588"/>
        <a:ext cx="1558369" cy="1335110"/>
      </dsp:txXfrm>
    </dsp:sp>
    <dsp:sp modelId="{54514C3F-8E7A-45C7-A375-26EB235D0E32}">
      <dsp:nvSpPr>
        <dsp:cNvPr id="0" name=""/>
        <dsp:cNvSpPr/>
      </dsp:nvSpPr>
      <dsp:spPr>
        <a:xfrm>
          <a:off x="6623724" y="1879588"/>
          <a:ext cx="1558369" cy="1335110"/>
        </a:xfrm>
        <a:prstGeom prst="roundRect">
          <a:avLst/>
        </a:prstGeom>
        <a:gradFill rotWithShape="1">
          <a:gsLst>
            <a:gs pos="0">
              <a:schemeClr val="dk1">
                <a:tint val="65000"/>
                <a:satMod val="270000"/>
              </a:schemeClr>
            </a:gs>
            <a:gs pos="25000">
              <a:schemeClr val="dk1">
                <a:tint val="60000"/>
                <a:satMod val="300000"/>
              </a:schemeClr>
            </a:gs>
            <a:gs pos="100000">
              <a:schemeClr val="dk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Confirmatin</a:t>
          </a:r>
          <a:endParaRPr lang="ru-RU" sz="1700" b="1" kern="1200" dirty="0"/>
        </a:p>
      </dsp:txBody>
      <dsp:txXfrm>
        <a:off x="6623724" y="1879588"/>
        <a:ext cx="1558369" cy="1335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81712-2B6F-4266-8CDF-B9AE0E1417DE}" type="datetimeFigureOut">
              <a:rPr lang="ru-RU" smtClean="0"/>
              <a:pPr/>
              <a:t>04.03.2011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F0115-D708-4BF7-B81C-0C2B183ECF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E64C9-F811-4FA2-A85F-6EFA70BF66F3}" type="datetimeFigureOut">
              <a:rPr lang="ru-RU" smtClean="0"/>
              <a:pPr/>
              <a:t>04.03.2011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3B4C0-9298-4BF7-A41B-9F250DCF14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3B4C0-9298-4BF7-A41B-9F250DCF14C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Контекст устройства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3B4C0-9298-4BF7-A41B-9F250DCF14CD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Социальный контекст</a:t>
            </a:r>
          </a:p>
          <a:p>
            <a:r>
              <a:rPr lang="ru-RU" dirty="0" smtClean="0"/>
              <a:t>Bada Server – Серверная</a:t>
            </a:r>
            <a:r>
              <a:rPr lang="ru-RU" baseline="0" dirty="0" smtClean="0"/>
              <a:t> часть сервисов, шлюз для доступа к другим сервисам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3B4C0-9298-4BF7-A41B-9F250DCF14CD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Выполняется</a:t>
            </a:r>
            <a:r>
              <a:rPr lang="ru-RU" baseline="0" dirty="0" smtClean="0"/>
              <a:t> без прослойки (нет промежуточного сайта) =&gt; эффективность и гибкость использования ресурсов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3B4C0-9298-4BF7-A41B-9F250DCF14CD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Разработчики</a:t>
            </a:r>
            <a:r>
              <a:rPr lang="ru-RU" baseline="0" dirty="0" smtClean="0"/>
              <a:t> с помощью SDK + </a:t>
            </a:r>
            <a:r>
              <a:rPr lang="ru-RU" baseline="0" dirty="0" err="1" smtClean="0"/>
              <a:t>portal</a:t>
            </a:r>
            <a:r>
              <a:rPr lang="ru-RU" baseline="0" smtClean="0"/>
              <a:t> создают приложения + с помощью платформы – размещают на сайте</a:t>
            </a:r>
          </a:p>
          <a:p>
            <a:r>
              <a:rPr lang="ru-RU" smtClean="0"/>
              <a:t>Пользователи</a:t>
            </a:r>
            <a:r>
              <a:rPr lang="ru-RU" baseline="0" smtClean="0"/>
              <a:t> покупаю приложения ячерез магазин – запускают на телефонах – связываются за поддержкой к пользователям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3B4C0-9298-4BF7-A41B-9F250DCF14CD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>
            <a:lvl1pPr>
              <a:defRPr sz="4800" b="1" cap="all" baseline="0">
                <a:ln w="6350">
                  <a:noFill/>
                </a:ln>
                <a:solidFill>
                  <a:srgbClr val="29447F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UWDC2011</a:t>
            </a:r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all" dirty="0" smtClean="0">
                <a:solidFill>
                  <a:srgbClr val="FA398C"/>
                </a:solidFill>
              </a:rPr>
              <a:t>UWDC</a:t>
            </a:r>
            <a:r>
              <a:rPr lang="en-US" b="1" cap="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A61-76DE-457D-8164-9E36FABC21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UWDC2011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all" dirty="0" smtClean="0">
                <a:solidFill>
                  <a:srgbClr val="FA398C"/>
                </a:solidFill>
              </a:rPr>
              <a:t>UWDC</a:t>
            </a:r>
            <a:r>
              <a:rPr lang="en-US" b="1" cap="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A61-76DE-457D-8164-9E36FABC21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UWDC2011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all" dirty="0" smtClean="0">
                <a:solidFill>
                  <a:srgbClr val="FA398C"/>
                </a:solidFill>
              </a:rPr>
              <a:t>UWDC</a:t>
            </a:r>
            <a:r>
              <a:rPr lang="en-US" b="1" cap="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A61-76DE-457D-8164-9E36FABC21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UWDC2011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b="1" cap="all" dirty="0" smtClean="0">
                <a:solidFill>
                  <a:srgbClr val="FA398C"/>
                </a:solidFill>
              </a:rPr>
              <a:t>UWDC</a:t>
            </a:r>
            <a:r>
              <a:rPr lang="en-US" b="1" cap="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A61-76DE-457D-8164-9E36FABC21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rgbClr val="29447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UWDC2011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all" dirty="0" smtClean="0">
                <a:solidFill>
                  <a:srgbClr val="FA398C"/>
                </a:solidFill>
              </a:rPr>
              <a:t>UWDC</a:t>
            </a:r>
            <a:r>
              <a:rPr lang="en-US" b="1" cap="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29D2A61-76DE-457D-8164-9E36FABC21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UWDC2011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all" dirty="0" smtClean="0">
                <a:solidFill>
                  <a:srgbClr val="FA398C"/>
                </a:solidFill>
              </a:rPr>
              <a:t>UWDC</a:t>
            </a:r>
            <a:r>
              <a:rPr lang="en-US" b="1" cap="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A61-76DE-457D-8164-9E36FABC21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UWDC2011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all" dirty="0" smtClean="0">
                <a:solidFill>
                  <a:srgbClr val="FA398C"/>
                </a:solidFill>
              </a:rPr>
              <a:t>UWDC</a:t>
            </a:r>
            <a:r>
              <a:rPr lang="en-US" b="1" cap="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A61-76DE-457D-8164-9E36FABC21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UWDC2011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all" dirty="0" smtClean="0">
                <a:solidFill>
                  <a:srgbClr val="FA398C"/>
                </a:solidFill>
              </a:rPr>
              <a:t>UWDC</a:t>
            </a:r>
            <a:r>
              <a:rPr lang="en-US" b="1" cap="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A61-76DE-457D-8164-9E36FABC21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UWDC2011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all" dirty="0" smtClean="0">
                <a:solidFill>
                  <a:srgbClr val="FA398C"/>
                </a:solidFill>
              </a:rPr>
              <a:t>UWDC</a:t>
            </a:r>
            <a:r>
              <a:rPr lang="en-US" b="1" cap="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A61-76DE-457D-8164-9E36FABC21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UWDC2011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all" dirty="0" smtClean="0">
                <a:solidFill>
                  <a:srgbClr val="FA398C"/>
                </a:solidFill>
              </a:rPr>
              <a:t>UWDC</a:t>
            </a:r>
            <a:r>
              <a:rPr lang="en-US" b="1" cap="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A61-76DE-457D-8164-9E36FABC21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UWDC2011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all" dirty="0" smtClean="0">
                <a:solidFill>
                  <a:srgbClr val="FA398C"/>
                </a:solidFill>
              </a:rPr>
              <a:t>UWDC</a:t>
            </a:r>
            <a:r>
              <a:rPr lang="en-US" b="1" cap="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A61-76DE-457D-8164-9E36FABC21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Pr>
        <a:blipFill dpi="0" rotWithShape="1">
          <a:blip r:embed="rId13" cstate="print">
            <a:alphaModFix amt="67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8229600" cy="50949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643570" y="642939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ru-RU" dirty="0" smtClean="0"/>
              <a:t>U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61954" y="6500834"/>
            <a:ext cx="2895600" cy="293687"/>
          </a:xfrm>
          <a:prstGeom prst="rect">
            <a:avLst/>
          </a:prstGeom>
        </p:spPr>
        <p:txBody>
          <a:bodyPr vert="horz"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>
                <a:solidFill>
                  <a:srgbClr val="FA398C"/>
                </a:solidFill>
              </a:defRPr>
            </a:lvl1pPr>
          </a:lstStyle>
          <a:p>
            <a:r>
              <a:rPr lang="en-US" b="1" cap="all" dirty="0" smtClean="0">
                <a:solidFill>
                  <a:srgbClr val="FA398C"/>
                </a:solidFill>
              </a:rPr>
              <a:t>UWDC</a:t>
            </a:r>
            <a:r>
              <a:rPr lang="en-US" b="1" cap="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 smtClean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rgbClr val="FA398C"/>
                </a:solidFill>
              </a:defRPr>
            </a:lvl1pPr>
          </a:lstStyle>
          <a:p>
            <a:fld id="{C29D2A61-76DE-457D-8164-9E36FABC21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hf hdr="0" dt="0"/>
  <p:txStyles>
    <p:titleStyle>
      <a:lvl1pPr algn="ctr" rtl="0" eaLnBrk="1" latinLnBrk="0" hangingPunct="1">
        <a:spcBef>
          <a:spcPct val="0"/>
        </a:spcBef>
        <a:buNone/>
        <a:defRPr kumimoji="0" sz="4000" b="1" kern="1200" cap="none" baseline="0">
          <a:ln w="6350">
            <a:noFill/>
          </a:ln>
          <a:solidFill>
            <a:srgbClr val="29447F"/>
          </a:solidFill>
          <a:effectLst/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bada.com/" TargetMode="External"/><Relationship Id="rId2" Type="http://schemas.openxmlformats.org/officeDocument/2006/relationships/hyperlink" Target="http://bada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veloper.bada.com/badaforu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6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2428868"/>
            <a:ext cx="9144000" cy="1714512"/>
          </a:xfrm>
          <a:prstGeom prst="rect">
            <a:avLst/>
          </a:prstGeom>
          <a:solidFill>
            <a:srgbClr val="FFFFFF">
              <a:alpha val="91765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Заголовок 12"/>
          <p:cNvSpPr>
            <a:spLocks noGrp="1"/>
          </p:cNvSpPr>
          <p:nvPr>
            <p:ph type="ctrTitle"/>
          </p:nvPr>
        </p:nvSpPr>
        <p:spPr>
          <a:xfrm>
            <a:off x="1071538" y="2500306"/>
            <a:ext cx="7215238" cy="154304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2944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Обзор мобильной платформы </a:t>
            </a:r>
            <a:endParaRPr lang="ru-RU" dirty="0">
              <a:solidFill>
                <a:srgbClr val="2944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32" y="4500594"/>
            <a:ext cx="221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A398C"/>
                </a:solidFill>
              </a:rPr>
              <a:t>Мокеев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Евгений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4250" y="4774180"/>
            <a:ext cx="14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all" dirty="0">
                <a:solidFill>
                  <a:srgbClr val="FA398C"/>
                </a:solidFill>
              </a:rPr>
              <a:t>UWDC</a:t>
            </a:r>
            <a:r>
              <a:rPr lang="en-US" b="1" cap="all" dirty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API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all" smtClean="0">
                <a:solidFill>
                  <a:srgbClr val="FA398C"/>
                </a:solidFill>
              </a:rPr>
              <a:t>UWDC</a:t>
            </a:r>
            <a:r>
              <a:rPr lang="en-US" b="1" cap="all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A61-76DE-457D-8164-9E36FABC21E6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1357298"/>
            <a:ext cx="71438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85852" y="1357298"/>
            <a:ext cx="750099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smtClean="0"/>
              <a:t>UI и графика</a:t>
            </a:r>
            <a:endParaRPr lang="ru-RU" sz="320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8596" y="2143116"/>
            <a:ext cx="71438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85852" y="2143116"/>
            <a:ext cx="750099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smtClean="0"/>
              <a:t>Сенсоры</a:t>
            </a:r>
            <a:endParaRPr lang="ru-RU" sz="320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8596" y="2928934"/>
            <a:ext cx="714380" cy="10715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285852" y="2928934"/>
            <a:ext cx="7500990" cy="10715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smtClean="0"/>
              <a:t>Communication, i18n, Media,</a:t>
            </a:r>
          </a:p>
          <a:p>
            <a:r>
              <a:rPr lang="ru-RU" sz="3200" smtClean="0"/>
              <a:t>Security, IO</a:t>
            </a:r>
            <a:endParaRPr lang="ru-RU" sz="320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8596" y="4143380"/>
            <a:ext cx="71438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285852" y="4143380"/>
            <a:ext cx="750099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smtClean="0"/>
              <a:t>Social, Content, Location</a:t>
            </a:r>
            <a:endParaRPr lang="ru-RU" sz="320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28596" y="4929198"/>
            <a:ext cx="71438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285852" y="4929198"/>
            <a:ext cx="750099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smtClean="0"/>
              <a:t>Коммерция</a:t>
            </a:r>
            <a:endParaRPr lang="ru-RU" sz="3200"/>
          </a:p>
        </p:txBody>
      </p:sp>
      <p:pic>
        <p:nvPicPr>
          <p:cNvPr id="3074" name="Picture 2" descr="D:\Downloads\1298467480_drawing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57764"/>
            <a:ext cx="447676" cy="447676"/>
          </a:xfrm>
          <a:prstGeom prst="rect">
            <a:avLst/>
          </a:prstGeom>
          <a:noFill/>
        </p:spPr>
      </p:pic>
      <p:pic>
        <p:nvPicPr>
          <p:cNvPr id="3075" name="Picture 3" descr="D:\Downloads\1298467467_conf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86124"/>
            <a:ext cx="447676" cy="447676"/>
          </a:xfrm>
          <a:prstGeom prst="rect">
            <a:avLst/>
          </a:prstGeom>
          <a:noFill/>
        </p:spPr>
      </p:pic>
      <p:pic>
        <p:nvPicPr>
          <p:cNvPr id="3076" name="Picture 4" descr="D:\Downloads\1298467465_free-for-jo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930" y="4186922"/>
            <a:ext cx="548142" cy="548142"/>
          </a:xfrm>
          <a:prstGeom prst="rect">
            <a:avLst/>
          </a:prstGeom>
          <a:noFill/>
        </p:spPr>
      </p:pic>
      <p:pic>
        <p:nvPicPr>
          <p:cNvPr id="3077" name="Picture 5" descr="D:\Downloads\1298467463_bask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029664"/>
            <a:ext cx="519114" cy="519114"/>
          </a:xfrm>
          <a:prstGeom prst="rect">
            <a:avLst/>
          </a:prstGeom>
          <a:noFill/>
        </p:spPr>
      </p:pic>
      <p:pic>
        <p:nvPicPr>
          <p:cNvPr id="3078" name="Picture 6" descr="D:\Downloads\1298467461_pho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237916"/>
            <a:ext cx="447676" cy="4476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all" smtClean="0">
                <a:solidFill>
                  <a:srgbClr val="FA398C"/>
                </a:solidFill>
              </a:rPr>
              <a:t>UWDC</a:t>
            </a:r>
            <a:r>
              <a:rPr lang="en-US" b="1" cap="all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A61-76DE-457D-8164-9E36FABC21E6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1357298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500042"/>
            <a:ext cx="8429684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smtClean="0"/>
              <a:t>UI и графика</a:t>
            </a:r>
            <a:endParaRPr lang="ru-RU" sz="320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8596" y="2143116"/>
            <a:ext cx="71438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8596" y="2928934"/>
            <a:ext cx="714380" cy="1071570"/>
          </a:xfrm>
          <a:prstGeom prst="roundRect">
            <a:avLst/>
          </a:prstGeom>
          <a:gradFill>
            <a:gsLst>
              <a:gs pos="0">
                <a:schemeClr val="dk1">
                  <a:tint val="65000"/>
                  <a:satMod val="270000"/>
                </a:schemeClr>
              </a:gs>
              <a:gs pos="25000">
                <a:schemeClr val="dk1">
                  <a:tint val="60000"/>
                  <a:satMod val="300000"/>
                </a:schemeClr>
              </a:gs>
              <a:gs pos="100000">
                <a:schemeClr val="dk1">
                  <a:tint val="29000"/>
                  <a:satMod val="40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8596" y="4143380"/>
            <a:ext cx="71438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28596" y="4929198"/>
            <a:ext cx="71438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Downloads\1298467480_drawing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57764"/>
            <a:ext cx="447676" cy="447676"/>
          </a:xfrm>
          <a:prstGeom prst="rect">
            <a:avLst/>
          </a:prstGeom>
          <a:noFill/>
        </p:spPr>
      </p:pic>
      <p:pic>
        <p:nvPicPr>
          <p:cNvPr id="3075" name="Picture 3" descr="D:\Downloads\1298467467_conf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86124"/>
            <a:ext cx="447676" cy="447676"/>
          </a:xfrm>
          <a:prstGeom prst="rect">
            <a:avLst/>
          </a:prstGeom>
          <a:noFill/>
        </p:spPr>
      </p:pic>
      <p:pic>
        <p:nvPicPr>
          <p:cNvPr id="3076" name="Picture 4" descr="D:\Downloads\1298467465_free-for-jo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930" y="4186922"/>
            <a:ext cx="548142" cy="548142"/>
          </a:xfrm>
          <a:prstGeom prst="rect">
            <a:avLst/>
          </a:prstGeom>
          <a:noFill/>
        </p:spPr>
      </p:pic>
      <p:pic>
        <p:nvPicPr>
          <p:cNvPr id="3077" name="Picture 5" descr="D:\Downloads\1298467463_bask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029664"/>
            <a:ext cx="519114" cy="519114"/>
          </a:xfrm>
          <a:prstGeom prst="rect">
            <a:avLst/>
          </a:prstGeom>
          <a:noFill/>
        </p:spPr>
      </p:pic>
      <p:pic>
        <p:nvPicPr>
          <p:cNvPr id="3078" name="Picture 6" descr="D:\Downloads\1298467461_pho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237916"/>
            <a:ext cx="447676" cy="447676"/>
          </a:xfrm>
          <a:prstGeom prst="rect">
            <a:avLst/>
          </a:prstGeom>
          <a:noFill/>
        </p:spPr>
      </p:pic>
      <p:cxnSp>
        <p:nvCxnSpPr>
          <p:cNvPr id="35" name="Соединительная линия уступом 34"/>
          <p:cNvCxnSpPr>
            <a:stCxn id="8" idx="1"/>
            <a:endCxn id="9" idx="1"/>
          </p:cNvCxnSpPr>
          <p:nvPr/>
        </p:nvCxnSpPr>
        <p:spPr>
          <a:xfrm rot="10800000">
            <a:off x="428596" y="821513"/>
            <a:ext cx="1588" cy="857256"/>
          </a:xfrm>
          <a:prstGeom prst="bentConnector3">
            <a:avLst>
              <a:gd name="adj1" fmla="val 14395466"/>
            </a:avLst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285720" y="2071678"/>
            <a:ext cx="1000132" cy="371477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4" descr="C:\Users\dzlk\Pictures\1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81147" y="1571612"/>
            <a:ext cx="4448175" cy="37338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58" name="Загнутый угол 57"/>
          <p:cNvSpPr/>
          <p:nvPr/>
        </p:nvSpPr>
        <p:spPr>
          <a:xfrm>
            <a:off x="7143768" y="2857496"/>
            <a:ext cx="1214446" cy="1571636"/>
          </a:xfrm>
          <a:prstGeom prst="foldedCorne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XML</a:t>
            </a:r>
            <a:endParaRPr lang="ru-RU" sz="3600" b="1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9" name="Стрелка вправо 58"/>
          <p:cNvSpPr/>
          <p:nvPr/>
        </p:nvSpPr>
        <p:spPr>
          <a:xfrm>
            <a:off x="6143636" y="3305148"/>
            <a:ext cx="714380" cy="42862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all" smtClean="0">
                <a:solidFill>
                  <a:srgbClr val="FA398C"/>
                </a:solidFill>
              </a:rPr>
              <a:t>UWDC</a:t>
            </a:r>
            <a:r>
              <a:rPr lang="en-US" b="1" cap="all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A61-76DE-457D-8164-9E36FABC21E6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1357298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500042"/>
            <a:ext cx="8429684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smtClean="0"/>
              <a:t>UI и графика</a:t>
            </a:r>
            <a:endParaRPr lang="ru-RU" sz="320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8596" y="2143116"/>
            <a:ext cx="71438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8596" y="2928934"/>
            <a:ext cx="714380" cy="1071570"/>
          </a:xfrm>
          <a:prstGeom prst="roundRect">
            <a:avLst/>
          </a:prstGeom>
          <a:gradFill>
            <a:gsLst>
              <a:gs pos="0">
                <a:schemeClr val="dk1">
                  <a:tint val="65000"/>
                  <a:satMod val="270000"/>
                </a:schemeClr>
              </a:gs>
              <a:gs pos="25000">
                <a:schemeClr val="dk1">
                  <a:tint val="60000"/>
                  <a:satMod val="300000"/>
                </a:schemeClr>
              </a:gs>
              <a:gs pos="100000">
                <a:schemeClr val="dk1">
                  <a:tint val="29000"/>
                  <a:satMod val="40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8596" y="4143380"/>
            <a:ext cx="71438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28596" y="4929198"/>
            <a:ext cx="71438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Downloads\1298467480_drawing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57764"/>
            <a:ext cx="447676" cy="447676"/>
          </a:xfrm>
          <a:prstGeom prst="rect">
            <a:avLst/>
          </a:prstGeom>
          <a:noFill/>
        </p:spPr>
      </p:pic>
      <p:pic>
        <p:nvPicPr>
          <p:cNvPr id="3075" name="Picture 3" descr="D:\Downloads\1298467467_conf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86124"/>
            <a:ext cx="447676" cy="447676"/>
          </a:xfrm>
          <a:prstGeom prst="rect">
            <a:avLst/>
          </a:prstGeom>
          <a:noFill/>
        </p:spPr>
      </p:pic>
      <p:pic>
        <p:nvPicPr>
          <p:cNvPr id="3076" name="Picture 4" descr="D:\Downloads\1298467465_free-for-jo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930" y="4186922"/>
            <a:ext cx="548142" cy="548142"/>
          </a:xfrm>
          <a:prstGeom prst="rect">
            <a:avLst/>
          </a:prstGeom>
          <a:noFill/>
        </p:spPr>
      </p:pic>
      <p:pic>
        <p:nvPicPr>
          <p:cNvPr id="3077" name="Picture 5" descr="D:\Downloads\1298467463_bask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029664"/>
            <a:ext cx="519114" cy="519114"/>
          </a:xfrm>
          <a:prstGeom prst="rect">
            <a:avLst/>
          </a:prstGeom>
          <a:noFill/>
        </p:spPr>
      </p:pic>
      <p:pic>
        <p:nvPicPr>
          <p:cNvPr id="3078" name="Picture 6" descr="D:\Downloads\1298467461_pho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237916"/>
            <a:ext cx="447676" cy="447676"/>
          </a:xfrm>
          <a:prstGeom prst="rect">
            <a:avLst/>
          </a:prstGeom>
          <a:noFill/>
        </p:spPr>
      </p:pic>
      <p:cxnSp>
        <p:nvCxnSpPr>
          <p:cNvPr id="35" name="Соединительная линия уступом 34"/>
          <p:cNvCxnSpPr>
            <a:stCxn id="8" idx="1"/>
            <a:endCxn id="9" idx="1"/>
          </p:cNvCxnSpPr>
          <p:nvPr/>
        </p:nvCxnSpPr>
        <p:spPr>
          <a:xfrm rot="10800000">
            <a:off x="428596" y="821513"/>
            <a:ext cx="1588" cy="857256"/>
          </a:xfrm>
          <a:prstGeom prst="bentConnector3">
            <a:avLst>
              <a:gd name="adj1" fmla="val 14395466"/>
            </a:avLst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0" name="Содержимое 6"/>
          <p:cNvSpPr txBox="1">
            <a:spLocks/>
          </p:cNvSpPr>
          <p:nvPr/>
        </p:nvSpPr>
        <p:spPr>
          <a:xfrm>
            <a:off x="1142976" y="1357298"/>
            <a:ext cx="3571900" cy="54292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</a:t>
            </a:r>
          </a:p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UI controls</a:t>
            </a:r>
          </a:p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Panels</a:t>
            </a:r>
          </a:p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Containers</a:t>
            </a:r>
          </a:p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Flash Control</a:t>
            </a:r>
          </a:p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 Control</a:t>
            </a:r>
          </a:p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 Control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Canvas</a:t>
            </a:r>
          </a:p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Bitmap</a:t>
            </a:r>
          </a:p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Shapes</a:t>
            </a:r>
          </a:p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EnrichedText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OpenGL ES</a:t>
            </a:r>
          </a:p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"/>
              <a:tabLst/>
              <a:defRPr/>
            </a:pPr>
            <a:endParaRPr kumimoji="0" 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"/>
              <a:tabLst/>
              <a:defRPr/>
            </a:pPr>
            <a:endParaRPr kumimoji="0" 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1714488"/>
            <a:ext cx="107157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15900" dist="38100" dir="2700000" sx="106000" sy="106000" algn="tl" rotWithShape="0">
              <a:prstClr val="black">
                <a:alpha val="52000"/>
              </a:prstClr>
            </a:outerShdw>
          </a:effectLst>
        </p:spPr>
      </p:pic>
      <p:pic>
        <p:nvPicPr>
          <p:cNvPr id="52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1357298"/>
            <a:ext cx="115591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15900" dist="38100" dir="2700000" sx="106000" sy="106000" algn="tl" rotWithShape="0">
              <a:prstClr val="black">
                <a:alpha val="52000"/>
              </a:prstClr>
            </a:outerShdw>
          </a:effectLst>
        </p:spPr>
      </p:pic>
      <p:pic>
        <p:nvPicPr>
          <p:cNvPr id="53" name="Picture 3" descr="C:\Users\dzlk\Pictures\graphic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4143380"/>
            <a:ext cx="1335031" cy="2224086"/>
          </a:xfrm>
          <a:prstGeom prst="rect">
            <a:avLst/>
          </a:prstGeom>
          <a:ln>
            <a:noFill/>
          </a:ln>
          <a:effectLst>
            <a:outerShdw blurRad="215900" dist="38100" dir="2700000" sx="106000" sy="106000" algn="tl" rotWithShape="0">
              <a:prstClr val="black">
                <a:alpha val="52000"/>
              </a:prstClr>
            </a:outerShdw>
          </a:effectLst>
        </p:spPr>
      </p:pic>
      <p:pic>
        <p:nvPicPr>
          <p:cNvPr id="54" name="Picture 4" descr="C:\Users\dzlk\Pictures\web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3857628"/>
            <a:ext cx="1623377" cy="2500330"/>
          </a:xfrm>
          <a:prstGeom prst="rect">
            <a:avLst/>
          </a:prstGeom>
          <a:ln>
            <a:noFill/>
          </a:ln>
          <a:effectLst>
            <a:outerShdw blurRad="215900" dist="38100" dir="2700000" sx="106000" sy="106000" algn="tl" rotWithShape="0">
              <a:prstClr val="black">
                <a:alpha val="52000"/>
              </a:prstClr>
            </a:outerShdw>
          </a:effectLst>
        </p:spPr>
      </p:pic>
      <p:pic>
        <p:nvPicPr>
          <p:cNvPr id="55" name="Picture 5" descr="C:\Users\dzlk\Pictures\colorpicke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7686" y="1500174"/>
            <a:ext cx="1160497" cy="1928826"/>
          </a:xfrm>
          <a:prstGeom prst="rect">
            <a:avLst/>
          </a:prstGeom>
          <a:noFill/>
          <a:effectLst>
            <a:outerShdw blurRad="215900" dist="38100" dir="2700000" sx="106000" sy="106000" algn="tl" rotWithShape="0">
              <a:prstClr val="black">
                <a:alpha val="52000"/>
              </a:prstClr>
            </a:outerShdw>
          </a:effectLst>
        </p:spPr>
      </p:pic>
      <p:sp>
        <p:nvSpPr>
          <p:cNvPr id="56" name="Прямоугольник 55"/>
          <p:cNvSpPr/>
          <p:nvPr/>
        </p:nvSpPr>
        <p:spPr>
          <a:xfrm>
            <a:off x="285720" y="2071678"/>
            <a:ext cx="1000132" cy="371477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1571604" y="4500570"/>
            <a:ext cx="7072362" cy="928694"/>
          </a:xfrm>
          <a:prstGeom prst="rect">
            <a:avLst/>
          </a:prstGeom>
          <a:solidFill>
            <a:srgbClr val="F2F6F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all" smtClean="0">
                <a:solidFill>
                  <a:srgbClr val="FA398C"/>
                </a:solidFill>
              </a:rPr>
              <a:t>UWDC</a:t>
            </a:r>
            <a:r>
              <a:rPr lang="en-US" b="1" cap="all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A61-76DE-457D-8164-9E36FABC21E6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1357298"/>
            <a:ext cx="71438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500042"/>
            <a:ext cx="8429684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smtClean="0"/>
              <a:t>Сенсоры</a:t>
            </a:r>
            <a:endParaRPr lang="ru-RU" sz="320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8596" y="2143116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8596" y="2928934"/>
            <a:ext cx="714380" cy="1071570"/>
          </a:xfrm>
          <a:prstGeom prst="roundRect">
            <a:avLst/>
          </a:prstGeom>
          <a:gradFill>
            <a:gsLst>
              <a:gs pos="0">
                <a:schemeClr val="dk1">
                  <a:tint val="65000"/>
                  <a:satMod val="270000"/>
                </a:schemeClr>
              </a:gs>
              <a:gs pos="25000">
                <a:schemeClr val="dk1">
                  <a:tint val="60000"/>
                  <a:satMod val="300000"/>
                </a:schemeClr>
              </a:gs>
              <a:gs pos="100000">
                <a:schemeClr val="dk1">
                  <a:tint val="29000"/>
                  <a:satMod val="40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8596" y="4143380"/>
            <a:ext cx="71438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28596" y="4929198"/>
            <a:ext cx="71438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Downloads\1298467480_drawing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57764"/>
            <a:ext cx="447676" cy="447676"/>
          </a:xfrm>
          <a:prstGeom prst="rect">
            <a:avLst/>
          </a:prstGeom>
          <a:noFill/>
        </p:spPr>
      </p:pic>
      <p:pic>
        <p:nvPicPr>
          <p:cNvPr id="3075" name="Picture 3" descr="D:\Downloads\1298467467_conf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86124"/>
            <a:ext cx="447676" cy="447676"/>
          </a:xfrm>
          <a:prstGeom prst="rect">
            <a:avLst/>
          </a:prstGeom>
          <a:noFill/>
        </p:spPr>
      </p:pic>
      <p:pic>
        <p:nvPicPr>
          <p:cNvPr id="3076" name="Picture 4" descr="D:\Downloads\1298467465_free-for-jo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930" y="4186922"/>
            <a:ext cx="548142" cy="548142"/>
          </a:xfrm>
          <a:prstGeom prst="rect">
            <a:avLst/>
          </a:prstGeom>
          <a:noFill/>
        </p:spPr>
      </p:pic>
      <p:pic>
        <p:nvPicPr>
          <p:cNvPr id="3077" name="Picture 5" descr="D:\Downloads\1298467463_bask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029664"/>
            <a:ext cx="519114" cy="519114"/>
          </a:xfrm>
          <a:prstGeom prst="rect">
            <a:avLst/>
          </a:prstGeom>
          <a:noFill/>
        </p:spPr>
      </p:pic>
      <p:pic>
        <p:nvPicPr>
          <p:cNvPr id="3078" name="Picture 6" descr="D:\Downloads\1298467461_pho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237916"/>
            <a:ext cx="447676" cy="447676"/>
          </a:xfrm>
          <a:prstGeom prst="rect">
            <a:avLst/>
          </a:prstGeom>
          <a:noFill/>
        </p:spPr>
      </p:pic>
      <p:cxnSp>
        <p:nvCxnSpPr>
          <p:cNvPr id="35" name="Соединительная линия уступом 34"/>
          <p:cNvCxnSpPr>
            <a:stCxn id="24" idx="1"/>
            <a:endCxn id="9" idx="1"/>
          </p:cNvCxnSpPr>
          <p:nvPr/>
        </p:nvCxnSpPr>
        <p:spPr>
          <a:xfrm rot="10800000">
            <a:off x="428596" y="821513"/>
            <a:ext cx="1588" cy="1643074"/>
          </a:xfrm>
          <a:prstGeom prst="bentConnector3">
            <a:avLst>
              <a:gd name="adj1" fmla="val 14395466"/>
            </a:avLst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285720" y="2857496"/>
            <a:ext cx="1000132" cy="292895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57158" y="1285860"/>
            <a:ext cx="857256" cy="78581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571604" y="1571612"/>
            <a:ext cx="7072362" cy="92869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857356" y="1785926"/>
            <a:ext cx="1500198" cy="500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mtClean="0">
                <a:solidFill>
                  <a:schemeClr val="bg1">
                    <a:lumMod val="75000"/>
                  </a:schemeClr>
                </a:solidFill>
              </a:rPr>
              <a:t>Acceleration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500430" y="1785926"/>
            <a:ext cx="1500198" cy="500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mtClean="0">
                <a:solidFill>
                  <a:schemeClr val="bg1">
                    <a:lumMod val="75000"/>
                  </a:schemeClr>
                </a:solidFill>
              </a:rPr>
              <a:t>Magnetic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143504" y="1785926"/>
            <a:ext cx="1500198" cy="500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mtClean="0">
                <a:solidFill>
                  <a:schemeClr val="bg1">
                    <a:lumMod val="75000"/>
                  </a:schemeClr>
                </a:solidFill>
              </a:rPr>
              <a:t>Proximity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786578" y="1785926"/>
            <a:ext cx="1500198" cy="500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mtClean="0">
                <a:solidFill>
                  <a:schemeClr val="bg1">
                    <a:lumMod val="75000"/>
                  </a:schemeClr>
                </a:solidFill>
              </a:rPr>
              <a:t>Tilt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571604" y="2714620"/>
            <a:ext cx="7072362" cy="1571636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714612" y="2928934"/>
            <a:ext cx="1500198" cy="500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mtClean="0">
                <a:solidFill>
                  <a:schemeClr val="bg1">
                    <a:lumMod val="75000"/>
                  </a:schemeClr>
                </a:solidFill>
              </a:rPr>
              <a:t>Haptic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000760" y="2928934"/>
            <a:ext cx="1500198" cy="500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mtClean="0">
                <a:solidFill>
                  <a:schemeClr val="bg1">
                    <a:lumMod val="75000"/>
                  </a:schemeClr>
                </a:solidFill>
              </a:rPr>
              <a:t>TouchEffect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357686" y="2928934"/>
            <a:ext cx="1500198" cy="500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286380" y="3571876"/>
            <a:ext cx="1928826" cy="500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mtClean="0">
                <a:solidFill>
                  <a:schemeClr val="bg1">
                    <a:lumMod val="75000"/>
                  </a:schemeClr>
                </a:solidFill>
              </a:rPr>
              <a:t>WeatherSensor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3214678" y="3571876"/>
            <a:ext cx="1928826" cy="500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mtClean="0">
                <a:solidFill>
                  <a:schemeClr val="bg1">
                    <a:lumMod val="75000"/>
                  </a:schemeClr>
                </a:solidFill>
              </a:rPr>
              <a:t>FaceDetector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214678" y="4714884"/>
            <a:ext cx="1928826" cy="500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mtClean="0">
                <a:solidFill>
                  <a:schemeClr val="bg1">
                    <a:lumMod val="75000"/>
                  </a:schemeClr>
                </a:solidFill>
              </a:rPr>
              <a:t>SensorManager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5286380" y="4714884"/>
            <a:ext cx="1928826" cy="500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mtClean="0">
                <a:solidFill>
                  <a:schemeClr val="bg1">
                    <a:lumMod val="75000"/>
                  </a:schemeClr>
                </a:solidFill>
              </a:rPr>
              <a:t>SensorData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all" smtClean="0">
                <a:solidFill>
                  <a:srgbClr val="FA398C"/>
                </a:solidFill>
              </a:rPr>
              <a:t>UWDC</a:t>
            </a:r>
            <a:r>
              <a:rPr lang="en-US" b="1" cap="all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A61-76DE-457D-8164-9E36FABC21E6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1357298"/>
            <a:ext cx="71438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85852" y="1357298"/>
            <a:ext cx="750099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smtClean="0"/>
              <a:t>UI и графика</a:t>
            </a:r>
            <a:endParaRPr lang="ru-RU" sz="320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8596" y="2143116"/>
            <a:ext cx="71438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85852" y="2143116"/>
            <a:ext cx="750099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smtClean="0"/>
              <a:t>Сенсоры</a:t>
            </a:r>
            <a:endParaRPr lang="ru-RU" sz="320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8596" y="2928934"/>
            <a:ext cx="714380" cy="10715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285852" y="2928934"/>
            <a:ext cx="7500990" cy="10715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smtClean="0"/>
              <a:t>Communication, i18n, Media,</a:t>
            </a:r>
          </a:p>
          <a:p>
            <a:r>
              <a:rPr lang="ru-RU" sz="3200" smtClean="0"/>
              <a:t>Security, IO</a:t>
            </a:r>
            <a:endParaRPr lang="ru-RU" sz="320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8596" y="4143380"/>
            <a:ext cx="71438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285852" y="4143380"/>
            <a:ext cx="750099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smtClean="0"/>
              <a:t>Social, Content, Location</a:t>
            </a:r>
            <a:endParaRPr lang="ru-RU" sz="320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28596" y="4929198"/>
            <a:ext cx="71438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285852" y="4929198"/>
            <a:ext cx="750099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smtClean="0"/>
              <a:t>Коммерция</a:t>
            </a:r>
            <a:endParaRPr lang="ru-RU" sz="3200"/>
          </a:p>
        </p:txBody>
      </p:sp>
      <p:pic>
        <p:nvPicPr>
          <p:cNvPr id="3074" name="Picture 2" descr="D:\Downloads\1298467480_drawing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57764"/>
            <a:ext cx="447676" cy="447676"/>
          </a:xfrm>
          <a:prstGeom prst="rect">
            <a:avLst/>
          </a:prstGeom>
          <a:noFill/>
        </p:spPr>
      </p:pic>
      <p:pic>
        <p:nvPicPr>
          <p:cNvPr id="3075" name="Picture 3" descr="D:\Downloads\1298467467_conf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86124"/>
            <a:ext cx="447676" cy="447676"/>
          </a:xfrm>
          <a:prstGeom prst="rect">
            <a:avLst/>
          </a:prstGeom>
          <a:noFill/>
        </p:spPr>
      </p:pic>
      <p:pic>
        <p:nvPicPr>
          <p:cNvPr id="3076" name="Picture 4" descr="D:\Downloads\1298467465_free-for-jo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930" y="4186922"/>
            <a:ext cx="548142" cy="548142"/>
          </a:xfrm>
          <a:prstGeom prst="rect">
            <a:avLst/>
          </a:prstGeom>
          <a:noFill/>
        </p:spPr>
      </p:pic>
      <p:pic>
        <p:nvPicPr>
          <p:cNvPr id="3077" name="Picture 5" descr="D:\Downloads\1298467463_bask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029664"/>
            <a:ext cx="519114" cy="519114"/>
          </a:xfrm>
          <a:prstGeom prst="rect">
            <a:avLst/>
          </a:prstGeom>
          <a:noFill/>
        </p:spPr>
      </p:pic>
      <p:pic>
        <p:nvPicPr>
          <p:cNvPr id="3078" name="Picture 6" descr="D:\Downloads\1298467461_pho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237916"/>
            <a:ext cx="447676" cy="447676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57158" y="1285860"/>
            <a:ext cx="8572560" cy="15716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7158" y="4071942"/>
            <a:ext cx="8572560" cy="1643074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all" smtClean="0">
                <a:solidFill>
                  <a:srgbClr val="FA398C"/>
                </a:solidFill>
              </a:rPr>
              <a:t>UWDC</a:t>
            </a:r>
            <a:r>
              <a:rPr lang="en-US" b="1" cap="all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A61-76DE-457D-8164-9E36FABC21E6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1357298"/>
            <a:ext cx="71438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85852" y="1357298"/>
            <a:ext cx="750099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smtClean="0"/>
              <a:t>UI и графика</a:t>
            </a:r>
            <a:endParaRPr lang="ru-RU" sz="320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8596" y="2143116"/>
            <a:ext cx="71438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85852" y="2143116"/>
            <a:ext cx="750099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smtClean="0"/>
              <a:t>Сенсоры</a:t>
            </a:r>
            <a:endParaRPr lang="ru-RU" sz="320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8596" y="2928934"/>
            <a:ext cx="714380" cy="10715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285852" y="2928934"/>
            <a:ext cx="7500990" cy="10715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smtClean="0"/>
              <a:t>Communication, i18n, Media,</a:t>
            </a:r>
          </a:p>
          <a:p>
            <a:r>
              <a:rPr lang="ru-RU" sz="3200" smtClean="0"/>
              <a:t>Security, IO</a:t>
            </a:r>
            <a:endParaRPr lang="ru-RU" sz="320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8596" y="4143380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285852" y="4143380"/>
            <a:ext cx="750099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smtClean="0"/>
              <a:t>Social, Content, Location</a:t>
            </a:r>
            <a:endParaRPr lang="ru-RU" sz="320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28596" y="4929198"/>
            <a:ext cx="71438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285852" y="4929198"/>
            <a:ext cx="750099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smtClean="0"/>
              <a:t>Коммерция</a:t>
            </a:r>
            <a:endParaRPr lang="ru-RU" sz="3200"/>
          </a:p>
        </p:txBody>
      </p:sp>
      <p:pic>
        <p:nvPicPr>
          <p:cNvPr id="3074" name="Picture 2" descr="D:\Downloads\1298467480_drawing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57764"/>
            <a:ext cx="447676" cy="447676"/>
          </a:xfrm>
          <a:prstGeom prst="rect">
            <a:avLst/>
          </a:prstGeom>
          <a:noFill/>
        </p:spPr>
      </p:pic>
      <p:pic>
        <p:nvPicPr>
          <p:cNvPr id="3075" name="Picture 3" descr="D:\Downloads\1298467467_conf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86124"/>
            <a:ext cx="447676" cy="447676"/>
          </a:xfrm>
          <a:prstGeom prst="rect">
            <a:avLst/>
          </a:prstGeom>
          <a:noFill/>
        </p:spPr>
      </p:pic>
      <p:pic>
        <p:nvPicPr>
          <p:cNvPr id="3076" name="Picture 4" descr="D:\Downloads\1298467465_free-for-jo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930" y="4186922"/>
            <a:ext cx="548142" cy="548142"/>
          </a:xfrm>
          <a:prstGeom prst="rect">
            <a:avLst/>
          </a:prstGeom>
          <a:noFill/>
        </p:spPr>
      </p:pic>
      <p:pic>
        <p:nvPicPr>
          <p:cNvPr id="3077" name="Picture 5" descr="D:\Downloads\1298467463_bask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029664"/>
            <a:ext cx="519114" cy="519114"/>
          </a:xfrm>
          <a:prstGeom prst="rect">
            <a:avLst/>
          </a:prstGeom>
          <a:noFill/>
        </p:spPr>
      </p:pic>
      <p:pic>
        <p:nvPicPr>
          <p:cNvPr id="3078" name="Picture 6" descr="D:\Downloads\1298467461_pho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237916"/>
            <a:ext cx="447676" cy="447676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57158" y="1285860"/>
            <a:ext cx="8572560" cy="2786082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7158" y="4929198"/>
            <a:ext cx="8572560" cy="78581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all" smtClean="0">
                <a:solidFill>
                  <a:srgbClr val="FA398C"/>
                </a:solidFill>
              </a:rPr>
              <a:t>UWDC</a:t>
            </a:r>
            <a:r>
              <a:rPr lang="en-US" b="1" cap="all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A61-76DE-457D-8164-9E36FABC21E6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1357298"/>
            <a:ext cx="71438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500042"/>
            <a:ext cx="8429684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smtClean="0"/>
              <a:t>Social, Content, Location</a:t>
            </a:r>
            <a:endParaRPr lang="ru-RU" sz="320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8596" y="2143116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8596" y="2928934"/>
            <a:ext cx="714380" cy="1071570"/>
          </a:xfrm>
          <a:prstGeom prst="roundRect">
            <a:avLst/>
          </a:prstGeom>
          <a:gradFill>
            <a:gsLst>
              <a:gs pos="0">
                <a:schemeClr val="dk1">
                  <a:tint val="65000"/>
                  <a:satMod val="270000"/>
                </a:schemeClr>
              </a:gs>
              <a:gs pos="25000">
                <a:schemeClr val="dk1">
                  <a:tint val="60000"/>
                  <a:satMod val="300000"/>
                </a:schemeClr>
              </a:gs>
              <a:gs pos="100000">
                <a:schemeClr val="dk1">
                  <a:tint val="29000"/>
                  <a:satMod val="40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8596" y="4143380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28596" y="4929198"/>
            <a:ext cx="71438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Downloads\1298467480_drawing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57764"/>
            <a:ext cx="447676" cy="447676"/>
          </a:xfrm>
          <a:prstGeom prst="rect">
            <a:avLst/>
          </a:prstGeom>
          <a:noFill/>
        </p:spPr>
      </p:pic>
      <p:pic>
        <p:nvPicPr>
          <p:cNvPr id="3075" name="Picture 3" descr="D:\Downloads\1298467467_conf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86124"/>
            <a:ext cx="447676" cy="447676"/>
          </a:xfrm>
          <a:prstGeom prst="rect">
            <a:avLst/>
          </a:prstGeom>
          <a:noFill/>
        </p:spPr>
      </p:pic>
      <p:pic>
        <p:nvPicPr>
          <p:cNvPr id="3076" name="Picture 4" descr="D:\Downloads\1298467465_free-for-jo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930" y="4186922"/>
            <a:ext cx="548142" cy="548142"/>
          </a:xfrm>
          <a:prstGeom prst="rect">
            <a:avLst/>
          </a:prstGeom>
          <a:noFill/>
        </p:spPr>
      </p:pic>
      <p:pic>
        <p:nvPicPr>
          <p:cNvPr id="3077" name="Picture 5" descr="D:\Downloads\1298467463_bask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029664"/>
            <a:ext cx="519114" cy="519114"/>
          </a:xfrm>
          <a:prstGeom prst="rect">
            <a:avLst/>
          </a:prstGeom>
          <a:noFill/>
        </p:spPr>
      </p:pic>
      <p:pic>
        <p:nvPicPr>
          <p:cNvPr id="3078" name="Picture 6" descr="D:\Downloads\1298467461_pho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237916"/>
            <a:ext cx="447676" cy="447676"/>
          </a:xfrm>
          <a:prstGeom prst="rect">
            <a:avLst/>
          </a:prstGeom>
          <a:noFill/>
        </p:spPr>
      </p:pic>
      <p:cxnSp>
        <p:nvCxnSpPr>
          <p:cNvPr id="35" name="Соединительная линия уступом 34"/>
          <p:cNvCxnSpPr>
            <a:stCxn id="28" idx="1"/>
            <a:endCxn id="9" idx="1"/>
          </p:cNvCxnSpPr>
          <p:nvPr/>
        </p:nvCxnSpPr>
        <p:spPr>
          <a:xfrm rot="10800000">
            <a:off x="428596" y="821513"/>
            <a:ext cx="1588" cy="3643338"/>
          </a:xfrm>
          <a:prstGeom prst="bentConnector3">
            <a:avLst>
              <a:gd name="adj1" fmla="val 14395466"/>
            </a:avLst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285720" y="4929198"/>
            <a:ext cx="1000132" cy="85725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57158" y="1285860"/>
            <a:ext cx="857256" cy="2786082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5" name="Picture 5" descr="D:\Downloads\1298474517_phon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1785926"/>
            <a:ext cx="933448" cy="93344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1968738" y="2000240"/>
            <a:ext cx="2174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mtClean="0"/>
              <a:t>Bada устройства</a:t>
            </a:r>
            <a:endParaRPr lang="ru-RU" sz="2000"/>
          </a:p>
        </p:txBody>
      </p:sp>
      <p:sp>
        <p:nvSpPr>
          <p:cNvPr id="45" name="Облако 44"/>
          <p:cNvSpPr/>
          <p:nvPr/>
        </p:nvSpPr>
        <p:spPr>
          <a:xfrm>
            <a:off x="3500430" y="3357562"/>
            <a:ext cx="4786346" cy="2286016"/>
          </a:xfrm>
          <a:prstGeom prst="cloud">
            <a:avLst/>
          </a:prstGeom>
          <a:solidFill>
            <a:srgbClr val="D4EC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785918" y="3000372"/>
            <a:ext cx="5357850" cy="142876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2" descr="D:\Downloads\1298474151_data-center-px-pn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3000372"/>
            <a:ext cx="785818" cy="785818"/>
          </a:xfrm>
          <a:prstGeom prst="rect">
            <a:avLst/>
          </a:prstGeom>
          <a:noFill/>
        </p:spPr>
      </p:pic>
      <p:sp>
        <p:nvSpPr>
          <p:cNvPr id="50" name="Прямоугольник 49"/>
          <p:cNvSpPr/>
          <p:nvPr/>
        </p:nvSpPr>
        <p:spPr>
          <a:xfrm>
            <a:off x="1785918" y="4643446"/>
            <a:ext cx="6786610" cy="1428760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358082" y="3857628"/>
            <a:ext cx="100013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/>
              <a:t>Content Storage</a:t>
            </a:r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7286644" y="2643182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smtClean="0"/>
              <a:t>Amazon S3</a:t>
            </a:r>
          </a:p>
        </p:txBody>
      </p:sp>
      <p:pic>
        <p:nvPicPr>
          <p:cNvPr id="54" name="Picture 4" descr="D:\Downloads\1298474415_dedicated_serv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6380" y="3071810"/>
            <a:ext cx="1219200" cy="1219200"/>
          </a:xfrm>
          <a:prstGeom prst="rect">
            <a:avLst/>
          </a:prstGeom>
          <a:noFill/>
        </p:spPr>
      </p:pic>
      <p:pic>
        <p:nvPicPr>
          <p:cNvPr id="67" name="Picture 4" descr="D:\Downloads\1298474415_dedicated_serv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3071810"/>
            <a:ext cx="1219200" cy="1219200"/>
          </a:xfrm>
          <a:prstGeom prst="rect">
            <a:avLst/>
          </a:prstGeom>
          <a:noFill/>
        </p:spPr>
      </p:pic>
      <p:pic>
        <p:nvPicPr>
          <p:cNvPr id="71" name="Picture 4" descr="D:\Downloads\1298474415_dedicated_serv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4714884"/>
            <a:ext cx="1219200" cy="1219200"/>
          </a:xfrm>
          <a:prstGeom prst="rect">
            <a:avLst/>
          </a:prstGeom>
          <a:noFill/>
        </p:spPr>
      </p:pic>
      <p:pic>
        <p:nvPicPr>
          <p:cNvPr id="72" name="Picture 4" descr="D:\Downloads\1298474415_dedicated_serv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1934" y="4714884"/>
            <a:ext cx="1219200" cy="1219200"/>
          </a:xfrm>
          <a:prstGeom prst="rect">
            <a:avLst/>
          </a:prstGeom>
          <a:noFill/>
        </p:spPr>
      </p:pic>
      <p:sp>
        <p:nvSpPr>
          <p:cNvPr id="73" name="Прямоугольник 72"/>
          <p:cNvSpPr/>
          <p:nvPr/>
        </p:nvSpPr>
        <p:spPr>
          <a:xfrm>
            <a:off x="4572000" y="5429264"/>
            <a:ext cx="1928826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Picture 6" descr="C:\Users\dzlk\Pictures\decarta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5500702"/>
            <a:ext cx="1744073" cy="428628"/>
          </a:xfrm>
          <a:prstGeom prst="rect">
            <a:avLst/>
          </a:prstGeom>
          <a:noFill/>
        </p:spPr>
      </p:pic>
      <p:sp>
        <p:nvSpPr>
          <p:cNvPr id="75" name="Прямоугольник 74"/>
          <p:cNvSpPr/>
          <p:nvPr/>
        </p:nvSpPr>
        <p:spPr>
          <a:xfrm>
            <a:off x="7358082" y="5429264"/>
            <a:ext cx="928694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/>
              <a:t>SNS</a:t>
            </a:r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5857884" y="3786190"/>
            <a:ext cx="1143008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/>
              <a:t>SNS Gateway</a:t>
            </a:r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4071934" y="3786190"/>
            <a:ext cx="928694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/>
              <a:t>Relay Server</a:t>
            </a:r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1857356" y="5143512"/>
            <a:ext cx="1550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mtClean="0"/>
              <a:t>Сторонние </a:t>
            </a:r>
          </a:p>
          <a:p>
            <a:r>
              <a:rPr lang="ru-RU" sz="2000" smtClean="0"/>
              <a:t>сервера</a:t>
            </a:r>
            <a:endParaRPr lang="ru-RU" sz="2000"/>
          </a:p>
        </p:txBody>
      </p:sp>
      <p:sp>
        <p:nvSpPr>
          <p:cNvPr id="80" name="TextBox 79"/>
          <p:cNvSpPr txBox="1"/>
          <p:nvPr/>
        </p:nvSpPr>
        <p:spPr>
          <a:xfrm>
            <a:off x="1857356" y="3429000"/>
            <a:ext cx="10169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mtClean="0"/>
              <a:t>Bada-</a:t>
            </a:r>
          </a:p>
          <a:p>
            <a:r>
              <a:rPr lang="ru-RU" sz="2000" smtClean="0"/>
              <a:t>сервер</a:t>
            </a:r>
            <a:endParaRPr lang="ru-RU" sz="2000"/>
          </a:p>
        </p:txBody>
      </p:sp>
      <p:cxnSp>
        <p:nvCxnSpPr>
          <p:cNvPr id="82" name="Прямая со стрелкой 81"/>
          <p:cNvCxnSpPr/>
          <p:nvPr/>
        </p:nvCxnSpPr>
        <p:spPr>
          <a:xfrm rot="5400000">
            <a:off x="1643042" y="2928934"/>
            <a:ext cx="100013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rot="5400000">
            <a:off x="1643836" y="4642652"/>
            <a:ext cx="100013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643042" y="2786058"/>
            <a:ext cx="1076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b="1" smtClean="0"/>
              <a:t>Bada API</a:t>
            </a:r>
            <a:endParaRPr lang="ru-RU" sz="1600" b="1"/>
          </a:p>
        </p:txBody>
      </p:sp>
      <p:grpSp>
        <p:nvGrpSpPr>
          <p:cNvPr id="95" name="Группа 94"/>
          <p:cNvGrpSpPr/>
          <p:nvPr/>
        </p:nvGrpSpPr>
        <p:grpSpPr>
          <a:xfrm rot="6603394">
            <a:off x="5437276" y="1631546"/>
            <a:ext cx="1270917" cy="1362347"/>
            <a:chOff x="1714480" y="1285860"/>
            <a:chExt cx="1500198" cy="1571636"/>
          </a:xfrm>
        </p:grpSpPr>
        <p:sp>
          <p:nvSpPr>
            <p:cNvPr id="90" name="Арка 89"/>
            <p:cNvSpPr/>
            <p:nvPr/>
          </p:nvSpPr>
          <p:spPr>
            <a:xfrm>
              <a:off x="1714480" y="1285860"/>
              <a:ext cx="1500198" cy="1571636"/>
            </a:xfrm>
            <a:prstGeom prst="blockArc">
              <a:avLst>
                <a:gd name="adj1" fmla="val 14379145"/>
                <a:gd name="adj2" fmla="val 21529623"/>
                <a:gd name="adj3" fmla="val 27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3" name="Арка 92"/>
            <p:cNvSpPr/>
            <p:nvPr/>
          </p:nvSpPr>
          <p:spPr>
            <a:xfrm>
              <a:off x="1938318" y="1571612"/>
              <a:ext cx="1062046" cy="1081094"/>
            </a:xfrm>
            <a:prstGeom prst="blockArc">
              <a:avLst>
                <a:gd name="adj1" fmla="val 14379145"/>
                <a:gd name="adj2" fmla="val 21529623"/>
                <a:gd name="adj3" fmla="val 27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4" name="Арка 93"/>
            <p:cNvSpPr/>
            <p:nvPr/>
          </p:nvSpPr>
          <p:spPr>
            <a:xfrm>
              <a:off x="2071670" y="1857364"/>
              <a:ext cx="714380" cy="723904"/>
            </a:xfrm>
            <a:prstGeom prst="blockArc">
              <a:avLst>
                <a:gd name="adj1" fmla="val 14379145"/>
                <a:gd name="adj2" fmla="val 21529623"/>
                <a:gd name="adj3" fmla="val 27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all" smtClean="0">
                <a:solidFill>
                  <a:srgbClr val="FA398C"/>
                </a:solidFill>
              </a:rPr>
              <a:t>UWDC</a:t>
            </a:r>
            <a:r>
              <a:rPr lang="en-US" b="1" cap="all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A61-76DE-457D-8164-9E36FABC21E6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1357298"/>
            <a:ext cx="71438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85852" y="1357298"/>
            <a:ext cx="750099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smtClean="0"/>
              <a:t>UI и графика</a:t>
            </a:r>
            <a:endParaRPr lang="ru-RU" sz="320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8596" y="2143116"/>
            <a:ext cx="71438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85852" y="2143116"/>
            <a:ext cx="750099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smtClean="0"/>
              <a:t>Сенсоры</a:t>
            </a:r>
            <a:endParaRPr lang="ru-RU" sz="320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8596" y="2928934"/>
            <a:ext cx="714380" cy="10715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285852" y="2928934"/>
            <a:ext cx="7500990" cy="10715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smtClean="0"/>
              <a:t>Communication, i18n, Media,</a:t>
            </a:r>
          </a:p>
          <a:p>
            <a:r>
              <a:rPr lang="ru-RU" sz="3200" smtClean="0"/>
              <a:t>Security, IO</a:t>
            </a:r>
            <a:endParaRPr lang="ru-RU" sz="320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8596" y="4143380"/>
            <a:ext cx="71438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285852" y="4143380"/>
            <a:ext cx="7500990" cy="6429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smtClean="0"/>
              <a:t>Social, Content, Location</a:t>
            </a:r>
            <a:endParaRPr lang="ru-RU" sz="320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28596" y="4929198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285852" y="4929198"/>
            <a:ext cx="750099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smtClean="0"/>
              <a:t>Коммерция</a:t>
            </a:r>
            <a:endParaRPr lang="ru-RU" sz="3200"/>
          </a:p>
        </p:txBody>
      </p:sp>
      <p:pic>
        <p:nvPicPr>
          <p:cNvPr id="3074" name="Picture 2" descr="D:\Downloads\1298467480_drawing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57764"/>
            <a:ext cx="447676" cy="447676"/>
          </a:xfrm>
          <a:prstGeom prst="rect">
            <a:avLst/>
          </a:prstGeom>
          <a:noFill/>
        </p:spPr>
      </p:pic>
      <p:pic>
        <p:nvPicPr>
          <p:cNvPr id="3075" name="Picture 3" descr="D:\Downloads\1298467467_conf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86124"/>
            <a:ext cx="447676" cy="447676"/>
          </a:xfrm>
          <a:prstGeom prst="rect">
            <a:avLst/>
          </a:prstGeom>
          <a:noFill/>
        </p:spPr>
      </p:pic>
      <p:pic>
        <p:nvPicPr>
          <p:cNvPr id="3076" name="Picture 4" descr="D:\Downloads\1298467465_free-for-jo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930" y="4186922"/>
            <a:ext cx="548142" cy="548142"/>
          </a:xfrm>
          <a:prstGeom prst="rect">
            <a:avLst/>
          </a:prstGeom>
          <a:noFill/>
        </p:spPr>
      </p:pic>
      <p:pic>
        <p:nvPicPr>
          <p:cNvPr id="3077" name="Picture 5" descr="D:\Downloads\1298467463_bask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029664"/>
            <a:ext cx="519114" cy="519114"/>
          </a:xfrm>
          <a:prstGeom prst="rect">
            <a:avLst/>
          </a:prstGeom>
          <a:noFill/>
        </p:spPr>
      </p:pic>
      <p:pic>
        <p:nvPicPr>
          <p:cNvPr id="3078" name="Picture 6" descr="D:\Downloads\1298467461_pho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237916"/>
            <a:ext cx="447676" cy="447676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57158" y="1285860"/>
            <a:ext cx="8572560" cy="35719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Процесс разработки</a:t>
            </a:r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8786874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all" smtClean="0">
                <a:solidFill>
                  <a:srgbClr val="FA398C"/>
                </a:solidFill>
              </a:rPr>
              <a:t>UWDC</a:t>
            </a:r>
            <a:r>
              <a:rPr lang="en-US" b="1" cap="all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A61-76DE-457D-8164-9E36FABC21E6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1026" name="Picture 2" descr="T:\!!BadaConf\assets\bada_sub_element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3079" y="5143512"/>
            <a:ext cx="8442325" cy="12620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Тестирование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all" smtClean="0">
                <a:solidFill>
                  <a:srgbClr val="FA398C"/>
                </a:solidFill>
              </a:rPr>
              <a:t>UWDC</a:t>
            </a:r>
            <a:r>
              <a:rPr lang="en-US" b="1" cap="all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A61-76DE-457D-8164-9E36FABC21E6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28596" y="1142984"/>
            <a:ext cx="8229600" cy="509493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GNU Debugger, </a:t>
            </a:r>
            <a:r>
              <a:rPr lang="ru-RU" sz="2800" smtClean="0"/>
              <a:t>bada Testing Tool</a:t>
            </a: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Recource Monitor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Event Injector</a:t>
            </a:r>
          </a:p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Тестирование в «боевых условиях»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bada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Sequencer Tool</a:t>
            </a:r>
          </a:p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Экономия времени программиста</a:t>
            </a:r>
          </a:p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Повторное тестирование интерфейса</a:t>
            </a:r>
          </a:p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Стресс-тестирование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Remote Test Lab</a:t>
            </a:r>
          </a:p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Тестирование на различных моделях</a:t>
            </a:r>
          </a:p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Бесплатно, но по системе кредитов</a:t>
            </a:r>
          </a:p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"/>
              <a:tabLst/>
              <a:defRPr/>
            </a:pPr>
            <a:endParaRPr kumimoji="0" 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такое?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all" dirty="0" smtClean="0">
                <a:solidFill>
                  <a:srgbClr val="FA398C"/>
                </a:solidFill>
              </a:rPr>
              <a:t>UWDC</a:t>
            </a:r>
            <a:r>
              <a:rPr lang="en-US" b="1" cap="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A61-76DE-457D-8164-9E36FABC21E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500306"/>
            <a:ext cx="3000396" cy="3714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5286388"/>
            <a:ext cx="2714644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Kernel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429132"/>
            <a:ext cx="2714644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Device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2714620"/>
            <a:ext cx="2714644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Framework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3571876"/>
            <a:ext cx="2714644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Service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6" name="Picture 2" descr="T:\!!BadaConf\assets\bada_official_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2157412" cy="782638"/>
          </a:xfrm>
          <a:prstGeom prst="rect">
            <a:avLst/>
          </a:prstGeom>
          <a:noFill/>
        </p:spPr>
      </p:pic>
      <p:cxnSp>
        <p:nvCxnSpPr>
          <p:cNvPr id="16" name="Shape 15"/>
          <p:cNvCxnSpPr>
            <a:stCxn id="10" idx="3"/>
            <a:endCxn id="31" idx="0"/>
          </p:cNvCxnSpPr>
          <p:nvPr/>
        </p:nvCxnSpPr>
        <p:spPr>
          <a:xfrm flipV="1">
            <a:off x="3143240" y="2893215"/>
            <a:ext cx="857256" cy="2750363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Содержимое 2"/>
          <p:cNvSpPr txBox="1">
            <a:spLocks/>
          </p:cNvSpPr>
          <p:nvPr/>
        </p:nvSpPr>
        <p:spPr>
          <a:xfrm>
            <a:off x="3786182" y="3457588"/>
            <a:ext cx="4786346" cy="1042982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Real-time OS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Linux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Прямоугольник с одним вырезанным скругленным углом 30"/>
          <p:cNvSpPr/>
          <p:nvPr/>
        </p:nvSpPr>
        <p:spPr>
          <a:xfrm flipH="1">
            <a:off x="4000496" y="2500306"/>
            <a:ext cx="4572032" cy="785818"/>
          </a:xfrm>
          <a:prstGeom prst="snipRoundRect">
            <a:avLst>
              <a:gd name="adj1" fmla="val 0"/>
              <a:gd name="adj2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Уровень операционной системы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Процесс разработки</a:t>
            </a:r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8786874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all" smtClean="0">
                <a:solidFill>
                  <a:srgbClr val="FA398C"/>
                </a:solidFill>
              </a:rPr>
              <a:t>UWDC</a:t>
            </a:r>
            <a:r>
              <a:rPr lang="en-US" b="1" cap="all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A61-76DE-457D-8164-9E36FABC21E6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1026" name="Picture 2" descr="T:\!!BadaConf\assets\bada_sub_element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3079" y="5143512"/>
            <a:ext cx="8442325" cy="12620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Сертификация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29600" cy="5094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all" dirty="0" smtClean="0">
                <a:solidFill>
                  <a:srgbClr val="FA398C"/>
                </a:solidFill>
              </a:rPr>
              <a:t>UWDC</a:t>
            </a:r>
            <a:r>
              <a:rPr lang="en-US" b="1" cap="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A61-76DE-457D-8164-9E36FABC21E6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28596" y="1142984"/>
            <a:ext cx="8229600" cy="50949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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071546"/>
            <a:ext cx="1928826" cy="642942"/>
          </a:xfrm>
        </p:spPr>
        <p:txBody>
          <a:bodyPr/>
          <a:lstStyle/>
          <a:p>
            <a:pPr>
              <a:buNone/>
            </a:pPr>
            <a:r>
              <a:rPr lang="ru-RU" b="1" smtClean="0"/>
              <a:t>@</a:t>
            </a:r>
            <a:r>
              <a:rPr lang="ru-RU" b="1" dirty="0" smtClean="0"/>
              <a:t>dzlk</a:t>
            </a: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all" dirty="0" smtClean="0">
                <a:solidFill>
                  <a:srgbClr val="FA398C"/>
                </a:solidFill>
              </a:rPr>
              <a:t>UWDC</a:t>
            </a:r>
            <a:r>
              <a:rPr lang="en-US" b="1" cap="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A61-76DE-457D-8164-9E36FABC21E6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1026" name="Picture 2" descr="D:\Downloads\1297598024_twit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142984"/>
            <a:ext cx="433382" cy="433382"/>
          </a:xfrm>
          <a:prstGeom prst="rect">
            <a:avLst/>
          </a:prstGeom>
          <a:noFill/>
        </p:spPr>
      </p:pic>
      <p:pic>
        <p:nvPicPr>
          <p:cNvPr id="4098" name="Picture 2" descr="T:\!!BadaConf\assets\bada_visual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857364"/>
            <a:ext cx="4572032" cy="46122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такое?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all" dirty="0" smtClean="0">
                <a:solidFill>
                  <a:srgbClr val="FA398C"/>
                </a:solidFill>
              </a:rPr>
              <a:t>UWDC</a:t>
            </a:r>
            <a:r>
              <a:rPr lang="en-US" b="1" cap="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A61-76DE-457D-8164-9E36FABC21E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500306"/>
            <a:ext cx="3000396" cy="3714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5286388"/>
            <a:ext cx="2714644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Kernel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429132"/>
            <a:ext cx="2714644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Device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2714620"/>
            <a:ext cx="2714644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Framework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3571876"/>
            <a:ext cx="2714644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Service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6" name="Picture 2" descr="T:\!!BadaConf\assets\bada_official_log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736"/>
            <a:ext cx="2157412" cy="782638"/>
          </a:xfrm>
          <a:prstGeom prst="rect">
            <a:avLst/>
          </a:prstGeom>
          <a:noFill/>
        </p:spPr>
      </p:pic>
      <p:cxnSp>
        <p:nvCxnSpPr>
          <p:cNvPr id="16" name="Shape 15"/>
          <p:cNvCxnSpPr>
            <a:stCxn id="11" idx="3"/>
            <a:endCxn id="31" idx="0"/>
          </p:cNvCxnSpPr>
          <p:nvPr/>
        </p:nvCxnSpPr>
        <p:spPr>
          <a:xfrm flipV="1">
            <a:off x="3143240" y="2893215"/>
            <a:ext cx="857256" cy="1893107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Содержимое 2"/>
          <p:cNvSpPr txBox="1">
            <a:spLocks/>
          </p:cNvSpPr>
          <p:nvPr/>
        </p:nvSpPr>
        <p:spPr>
          <a:xfrm>
            <a:off x="3786182" y="3457588"/>
            <a:ext cx="4786346" cy="2900370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Базовые функции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ru-RU" sz="2000" dirty="0" smtClean="0"/>
              <a:t>Работа с окнами и событиями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Безопасность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ru-RU" sz="2000" dirty="0" smtClean="0"/>
              <a:t>Графика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Мультимедиа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ru-RU" sz="2000" dirty="0" smtClean="0"/>
              <a:t>… и так далее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Прямоугольник с одним вырезанным скругленным углом 30"/>
          <p:cNvSpPr/>
          <p:nvPr/>
        </p:nvSpPr>
        <p:spPr>
          <a:xfrm flipH="1">
            <a:off x="4000496" y="2500306"/>
            <a:ext cx="4572032" cy="785818"/>
          </a:xfrm>
          <a:prstGeom prst="snipRoundRect">
            <a:avLst>
              <a:gd name="adj1" fmla="val 0"/>
              <a:gd name="adj2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Уровень устройства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такое?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all" dirty="0" smtClean="0">
                <a:solidFill>
                  <a:srgbClr val="FA398C"/>
                </a:solidFill>
              </a:rPr>
              <a:t>UWDC</a:t>
            </a:r>
            <a:r>
              <a:rPr lang="en-US" b="1" cap="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A61-76DE-457D-8164-9E36FABC21E6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500306"/>
            <a:ext cx="3000396" cy="3714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5286388"/>
            <a:ext cx="2714644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Kernel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429132"/>
            <a:ext cx="2714644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Device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2714620"/>
            <a:ext cx="2714644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Framework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3571876"/>
            <a:ext cx="2714644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Service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6" name="Picture 2" descr="T:\!!BadaConf\assets\bada_official_log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736"/>
            <a:ext cx="2157412" cy="782638"/>
          </a:xfrm>
          <a:prstGeom prst="rect">
            <a:avLst/>
          </a:prstGeom>
          <a:noFill/>
        </p:spPr>
      </p:pic>
      <p:cxnSp>
        <p:nvCxnSpPr>
          <p:cNvPr id="16" name="Shape 15"/>
          <p:cNvCxnSpPr>
            <a:stCxn id="13" idx="3"/>
            <a:endCxn id="31" idx="0"/>
          </p:cNvCxnSpPr>
          <p:nvPr/>
        </p:nvCxnSpPr>
        <p:spPr>
          <a:xfrm flipV="1">
            <a:off x="3143240" y="2893215"/>
            <a:ext cx="857256" cy="1035851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Содержимое 2"/>
          <p:cNvSpPr txBox="1">
            <a:spLocks/>
          </p:cNvSpPr>
          <p:nvPr/>
        </p:nvSpPr>
        <p:spPr>
          <a:xfrm>
            <a:off x="3786182" y="3457588"/>
            <a:ext cx="4786346" cy="2900370"/>
          </a:xfrm>
          <a:prstGeom prst="rect">
            <a:avLst/>
          </a:prstGeom>
        </p:spPr>
        <p:txBody>
          <a:bodyPr/>
          <a:lstStyle/>
          <a:p>
            <a:pPr marL="548640" marR="0" lvl="0" indent="-41148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Сервисоориентированность</a:t>
            </a:r>
          </a:p>
          <a:p>
            <a:pPr marL="548640" marR="0" lvl="0" indent="-41148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ru-RU" sz="2000" dirty="0" smtClean="0"/>
              <a:t>Управление сообщениями, контактами, органайзером</a:t>
            </a:r>
          </a:p>
          <a:p>
            <a:pPr marL="548640" marR="0" lvl="0" indent="-41148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ru-RU" sz="2000" dirty="0" smtClean="0"/>
              <a:t>Синхронизация </a:t>
            </a:r>
          </a:p>
          <a:p>
            <a:pPr marL="548640" marR="0" lvl="0" indent="-41148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000" dirty="0" smtClean="0"/>
              <a:t>данных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Прямоугольник с одним вырезанным скругленным углом 30"/>
          <p:cNvSpPr/>
          <p:nvPr/>
        </p:nvSpPr>
        <p:spPr>
          <a:xfrm flipH="1">
            <a:off x="4000496" y="2500306"/>
            <a:ext cx="4572032" cy="785818"/>
          </a:xfrm>
          <a:prstGeom prst="snipRoundRect">
            <a:avLst>
              <a:gd name="adj1" fmla="val 0"/>
              <a:gd name="adj2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Уровень сервиса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3714744" y="4714884"/>
            <a:ext cx="2286016" cy="157163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29447F"/>
                </a:solidFill>
              </a:rPr>
              <a:t>Bada Server</a:t>
            </a:r>
            <a:endParaRPr lang="ru-RU" sz="2800" b="1" dirty="0">
              <a:solidFill>
                <a:srgbClr val="29447F"/>
              </a:solidFill>
            </a:endParaRPr>
          </a:p>
        </p:txBody>
      </p:sp>
      <p:sp>
        <p:nvSpPr>
          <p:cNvPr id="25" name="Двойная стрелка вверх/вниз 24"/>
          <p:cNvSpPr/>
          <p:nvPr/>
        </p:nvSpPr>
        <p:spPr>
          <a:xfrm rot="-2700000">
            <a:off x="3463659" y="3892294"/>
            <a:ext cx="428628" cy="1285884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такое?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all" dirty="0" smtClean="0">
                <a:solidFill>
                  <a:srgbClr val="FA398C"/>
                </a:solidFill>
              </a:rPr>
              <a:t>UWDC</a:t>
            </a:r>
            <a:r>
              <a:rPr lang="en-US" b="1" cap="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A61-76DE-457D-8164-9E36FABC21E6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500306"/>
            <a:ext cx="3000396" cy="3714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5286388"/>
            <a:ext cx="2714644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Kernel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429132"/>
            <a:ext cx="2714644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Device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2714620"/>
            <a:ext cx="2714644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Framework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3571876"/>
            <a:ext cx="2714644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Service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6" name="Picture 2" descr="T:\!!BadaConf\assets\bada_official_log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736"/>
            <a:ext cx="2157412" cy="782638"/>
          </a:xfrm>
          <a:prstGeom prst="rect">
            <a:avLst/>
          </a:prstGeom>
          <a:noFill/>
        </p:spPr>
      </p:pic>
      <p:cxnSp>
        <p:nvCxnSpPr>
          <p:cNvPr id="16" name="Shape 15"/>
          <p:cNvCxnSpPr>
            <a:stCxn id="12" idx="3"/>
            <a:endCxn id="31" idx="0"/>
          </p:cNvCxnSpPr>
          <p:nvPr/>
        </p:nvCxnSpPr>
        <p:spPr>
          <a:xfrm flipV="1">
            <a:off x="3143240" y="2893215"/>
            <a:ext cx="857256" cy="178595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Содержимое 2"/>
          <p:cNvSpPr txBox="1">
            <a:spLocks/>
          </p:cNvSpPr>
          <p:nvPr/>
        </p:nvSpPr>
        <p:spPr>
          <a:xfrm>
            <a:off x="3786182" y="3457588"/>
            <a:ext cx="4786346" cy="2900370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Доступ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 нижним уровням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ru-RU" sz="2000" dirty="0" smtClean="0"/>
              <a:t>Среда выполнения приложений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ru-RU" sz="2000" dirty="0" smtClean="0"/>
              <a:t>С++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lang="ru-RU" sz="2000" dirty="0" smtClean="0"/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Прямоугольник с одним вырезанным скругленным углом 30"/>
          <p:cNvSpPr/>
          <p:nvPr/>
        </p:nvSpPr>
        <p:spPr>
          <a:xfrm flipH="1">
            <a:off x="4000496" y="2500306"/>
            <a:ext cx="4572032" cy="785818"/>
          </a:xfrm>
          <a:prstGeom prst="snipRoundRect">
            <a:avLst>
              <a:gd name="adj1" fmla="val 0"/>
              <a:gd name="adj2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Отрытое API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Экосистема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all" dirty="0" smtClean="0">
                <a:solidFill>
                  <a:srgbClr val="FA398C"/>
                </a:solidFill>
              </a:rPr>
              <a:t>UWDC</a:t>
            </a:r>
            <a:r>
              <a:rPr lang="en-US" b="1" cap="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A61-76DE-457D-8164-9E36FABC21E6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14744" y="2000240"/>
            <a:ext cx="1785950" cy="34290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Picture 5" descr="D:\Downloads\platformBad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9263" y="2786058"/>
            <a:ext cx="1347117" cy="2458639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643042" y="2000240"/>
            <a:ext cx="1857388" cy="34290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4" descr="D:\Downloads\tool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929066"/>
            <a:ext cx="1649764" cy="1338939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5715008" y="2000240"/>
            <a:ext cx="1857388" cy="34290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7" descr="T:\!!BadaConf\images\sapp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786058"/>
            <a:ext cx="1592047" cy="250033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857620" y="2143116"/>
            <a:ext cx="151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Платформа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43636" y="2143116"/>
            <a:ext cx="113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Магазин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785918" y="2143116"/>
            <a:ext cx="145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Поддержка</a:t>
            </a:r>
            <a:endParaRPr lang="ru-RU" b="1" dirty="0"/>
          </a:p>
        </p:txBody>
      </p:sp>
      <p:pic>
        <p:nvPicPr>
          <p:cNvPr id="2056" name="Picture 8" descr="T:\!!BadaConf\images\dus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960" y="2857496"/>
            <a:ext cx="1300162" cy="1300162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47388" y="4143380"/>
            <a:ext cx="1381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Разработчик</a:t>
            </a:r>
            <a:endParaRPr lang="ru-RU" sz="1600" dirty="0"/>
          </a:p>
        </p:txBody>
      </p:sp>
      <p:pic>
        <p:nvPicPr>
          <p:cNvPr id="2057" name="Picture 9" descr="T:\!!BadaConf\images\Us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678" y="3071810"/>
            <a:ext cx="1357322" cy="12192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7625892" y="4291010"/>
            <a:ext cx="1518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Пользователь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857356" y="3143248"/>
            <a:ext cx="14287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Портал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+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SDK</a:t>
            </a:r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3" name="Выгнутая вниз стрелка 32"/>
          <p:cNvSpPr/>
          <p:nvPr/>
        </p:nvSpPr>
        <p:spPr>
          <a:xfrm>
            <a:off x="571472" y="4643446"/>
            <a:ext cx="8143932" cy="1357322"/>
          </a:xfrm>
          <a:prstGeom prst="curved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Выгнутая вниз стрелка 33"/>
          <p:cNvSpPr/>
          <p:nvPr/>
        </p:nvSpPr>
        <p:spPr>
          <a:xfrm flipH="1" flipV="1">
            <a:off x="428596" y="1714488"/>
            <a:ext cx="8001056" cy="1143008"/>
          </a:xfrm>
          <a:prstGeom prst="curved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Инструментарий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Сайты</a:t>
            </a:r>
          </a:p>
          <a:p>
            <a:pPr lvl="1"/>
            <a:r>
              <a:rPr lang="ru-RU" dirty="0" smtClean="0">
                <a:hlinkClick r:id="rId2"/>
              </a:rPr>
              <a:t>http://bada.com</a:t>
            </a:r>
            <a:endParaRPr lang="ru-RU" dirty="0" smtClean="0"/>
          </a:p>
          <a:p>
            <a:pPr lvl="1"/>
            <a:r>
              <a:rPr lang="ru-RU" dirty="0" smtClean="0">
                <a:hlinkClick r:id="rId3"/>
              </a:rPr>
              <a:t>http://developer.bada.com</a:t>
            </a:r>
            <a:endParaRPr lang="ru-RU" dirty="0" smtClean="0"/>
          </a:p>
          <a:p>
            <a:pPr lvl="1"/>
            <a:r>
              <a:rPr lang="en-US" dirty="0" smtClean="0">
                <a:hlinkClick r:id="rId4"/>
              </a:rPr>
              <a:t>http://developer.bada.com/badaforum/</a:t>
            </a:r>
            <a:endParaRPr lang="ru-RU" dirty="0" smtClean="0"/>
          </a:p>
          <a:p>
            <a:r>
              <a:rPr lang="ru-RU" dirty="0" smtClean="0"/>
              <a:t>SDK</a:t>
            </a:r>
          </a:p>
          <a:p>
            <a:pPr lvl="1"/>
            <a:r>
              <a:rPr lang="ru-RU" dirty="0" smtClean="0"/>
              <a:t>Документация</a:t>
            </a:r>
          </a:p>
          <a:p>
            <a:pPr lvl="1"/>
            <a:r>
              <a:rPr lang="ru-RU" dirty="0" smtClean="0"/>
              <a:t>Bada IDE: </a:t>
            </a:r>
          </a:p>
          <a:p>
            <a:pPr lvl="2"/>
            <a:r>
              <a:rPr lang="en-US" dirty="0" smtClean="0">
                <a:latin typeface="Arial" charset="0"/>
                <a:ea typeface="맑은 고딕"/>
                <a:cs typeface="Arial" charset="0"/>
              </a:rPr>
              <a:t>Eclipse RCP and CDT-based</a:t>
            </a:r>
            <a:endParaRPr lang="ru-RU" dirty="0" smtClean="0">
              <a:latin typeface="Arial" charset="0"/>
              <a:ea typeface="맑은 고딕"/>
              <a:cs typeface="Arial" charset="0"/>
            </a:endParaRPr>
          </a:p>
          <a:p>
            <a:pPr lvl="2"/>
            <a:r>
              <a:rPr lang="en-US" dirty="0" smtClean="0">
                <a:latin typeface="Arial" charset="0"/>
                <a:ea typeface="맑은 고딕"/>
                <a:cs typeface="Arial" charset="0"/>
              </a:rPr>
              <a:t>GNU tool-chain for building and debugging</a:t>
            </a:r>
            <a:endParaRPr lang="ru-RU" dirty="0" smtClean="0"/>
          </a:p>
          <a:p>
            <a:pPr lvl="1"/>
            <a:r>
              <a:rPr lang="ru-RU" dirty="0" smtClean="0"/>
              <a:t>Симулятор</a:t>
            </a:r>
          </a:p>
          <a:p>
            <a:pPr lvl="1"/>
            <a:r>
              <a:rPr lang="ru-RU" dirty="0" smtClean="0"/>
              <a:t>Готовые примеры</a:t>
            </a:r>
          </a:p>
          <a:p>
            <a:pPr lvl="1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all" dirty="0" smtClean="0">
                <a:solidFill>
                  <a:srgbClr val="FA398C"/>
                </a:solidFill>
              </a:rPr>
              <a:t>UWDC</a:t>
            </a:r>
            <a:r>
              <a:rPr lang="en-US" b="1" cap="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A61-76DE-457D-8164-9E36FABC21E6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Процесс разработки</a:t>
            </a:r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8786874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all" smtClean="0">
                <a:solidFill>
                  <a:srgbClr val="FA398C"/>
                </a:solidFill>
              </a:rPr>
              <a:t>UWDC</a:t>
            </a:r>
            <a:r>
              <a:rPr lang="en-US" b="1" cap="all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A61-76DE-457D-8164-9E36FABC21E6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1026" name="Picture 2" descr="T:\!!BadaConf\assets\bada_sub_element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3079" y="5143512"/>
            <a:ext cx="8442325" cy="12620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Процесс разработки</a:t>
            </a:r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8786874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cap="all" smtClean="0">
                <a:solidFill>
                  <a:srgbClr val="FA398C"/>
                </a:solidFill>
              </a:rPr>
              <a:t>UWDC</a:t>
            </a:r>
            <a:r>
              <a:rPr lang="en-US" b="1" cap="all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A61-76DE-457D-8164-9E36FABC21E6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026" name="Picture 2" descr="T:\!!BadaConf\assets\bada_sub_element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3079" y="5143512"/>
            <a:ext cx="8442325" cy="12620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x">
      <a:dk1>
        <a:srgbClr val="193B67"/>
      </a:dk1>
      <a:lt1>
        <a:srgbClr val="183B64"/>
      </a:lt1>
      <a:dk2>
        <a:srgbClr val="215086"/>
      </a:dk2>
      <a:lt2>
        <a:srgbClr val="CCDDF2"/>
      </a:lt2>
      <a:accent1>
        <a:srgbClr val="2C67B1"/>
      </a:accent1>
      <a:accent2>
        <a:srgbClr val="17365D"/>
      </a:accent2>
      <a:accent3>
        <a:srgbClr val="4F6128"/>
      </a:accent3>
      <a:accent4>
        <a:srgbClr val="8064A2"/>
      </a:accent4>
      <a:accent5>
        <a:srgbClr val="548DD4"/>
      </a:accent5>
      <a:accent6>
        <a:srgbClr val="E36C09"/>
      </a:accent6>
      <a:hlink>
        <a:srgbClr val="112C4B"/>
      </a:hlink>
      <a:folHlink>
        <a:srgbClr val="112C4B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1778</TotalTime>
  <Words>444</Words>
  <Application>Microsoft Office PowerPoint</Application>
  <PresentationFormat>Экран (4:3)</PresentationFormat>
  <Paragraphs>221</Paragraphs>
  <Slides>22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Тема1</vt:lpstr>
      <vt:lpstr>Обзор мобильной платформы </vt:lpstr>
      <vt:lpstr>Что такое?</vt:lpstr>
      <vt:lpstr>Что такое?</vt:lpstr>
      <vt:lpstr>Что такое?</vt:lpstr>
      <vt:lpstr>Что такое?</vt:lpstr>
      <vt:lpstr>Экосистема</vt:lpstr>
      <vt:lpstr>Инструментарий</vt:lpstr>
      <vt:lpstr>Процесс разработки</vt:lpstr>
      <vt:lpstr>Процесс разработки</vt:lpstr>
      <vt:lpstr>API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Процесс разработки</vt:lpstr>
      <vt:lpstr>Тестирование</vt:lpstr>
      <vt:lpstr>Процесс разработки</vt:lpstr>
      <vt:lpstr>Сертификация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dzlk</dc:creator>
  <cp:lastModifiedBy>dzlk</cp:lastModifiedBy>
  <cp:revision>183</cp:revision>
  <dcterms:created xsi:type="dcterms:W3CDTF">2011-02-05T06:04:30Z</dcterms:created>
  <dcterms:modified xsi:type="dcterms:W3CDTF">2011-03-04T17:13:17Z</dcterms:modified>
</cp:coreProperties>
</file>